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35" r:id="rId1"/>
  </p:sldMasterIdLst>
  <p:notesMasterIdLst>
    <p:notesMasterId r:id="rId23"/>
  </p:notesMasterIdLst>
  <p:handoutMasterIdLst>
    <p:handoutMasterId r:id="rId24"/>
  </p:handoutMasterIdLst>
  <p:sldIdLst>
    <p:sldId id="256" r:id="rId2"/>
    <p:sldId id="296" r:id="rId3"/>
    <p:sldId id="299" r:id="rId4"/>
    <p:sldId id="301" r:id="rId5"/>
    <p:sldId id="300" r:id="rId6"/>
    <p:sldId id="313" r:id="rId7"/>
    <p:sldId id="305" r:id="rId8"/>
    <p:sldId id="310" r:id="rId9"/>
    <p:sldId id="316" r:id="rId10"/>
    <p:sldId id="298" r:id="rId11"/>
    <p:sldId id="317" r:id="rId12"/>
    <p:sldId id="297" r:id="rId13"/>
    <p:sldId id="308" r:id="rId14"/>
    <p:sldId id="312" r:id="rId15"/>
    <p:sldId id="314" r:id="rId16"/>
    <p:sldId id="304" r:id="rId17"/>
    <p:sldId id="306" r:id="rId18"/>
    <p:sldId id="311" r:id="rId19"/>
    <p:sldId id="309" r:id="rId20"/>
    <p:sldId id="315" r:id="rId21"/>
    <p:sldId id="307" r:id="rId22"/>
  </p:sldIdLst>
  <p:sldSz cx="9906000" cy="6858000" type="A4"/>
  <p:notesSz cx="6797675" cy="9926638"/>
  <p:defaultTextStyle>
    <a:defPPr>
      <a:defRPr lang="de-DE"/>
    </a:defPPr>
    <a:lvl1pPr algn="l" rtl="0" fontAlgn="base">
      <a:spcBef>
        <a:spcPct val="0"/>
      </a:spcBef>
      <a:spcAft>
        <a:spcPct val="0"/>
      </a:spcAft>
      <a:defRPr sz="4000" kern="1200">
        <a:solidFill>
          <a:schemeClr val="tx1"/>
        </a:solidFill>
        <a:latin typeface="Comic Sans MS" pitchFamily="66" charset="0"/>
        <a:ea typeface="+mn-ea"/>
        <a:cs typeface="+mn-cs"/>
      </a:defRPr>
    </a:lvl1pPr>
    <a:lvl2pPr marL="457200" algn="l" rtl="0" fontAlgn="base">
      <a:spcBef>
        <a:spcPct val="0"/>
      </a:spcBef>
      <a:spcAft>
        <a:spcPct val="0"/>
      </a:spcAft>
      <a:defRPr sz="4000" kern="1200">
        <a:solidFill>
          <a:schemeClr val="tx1"/>
        </a:solidFill>
        <a:latin typeface="Comic Sans MS" pitchFamily="66" charset="0"/>
        <a:ea typeface="+mn-ea"/>
        <a:cs typeface="+mn-cs"/>
      </a:defRPr>
    </a:lvl2pPr>
    <a:lvl3pPr marL="914400" algn="l" rtl="0" fontAlgn="base">
      <a:spcBef>
        <a:spcPct val="0"/>
      </a:spcBef>
      <a:spcAft>
        <a:spcPct val="0"/>
      </a:spcAft>
      <a:defRPr sz="4000" kern="1200">
        <a:solidFill>
          <a:schemeClr val="tx1"/>
        </a:solidFill>
        <a:latin typeface="Comic Sans MS" pitchFamily="66" charset="0"/>
        <a:ea typeface="+mn-ea"/>
        <a:cs typeface="+mn-cs"/>
      </a:defRPr>
    </a:lvl3pPr>
    <a:lvl4pPr marL="1371600" algn="l" rtl="0" fontAlgn="base">
      <a:spcBef>
        <a:spcPct val="0"/>
      </a:spcBef>
      <a:spcAft>
        <a:spcPct val="0"/>
      </a:spcAft>
      <a:defRPr sz="4000" kern="1200">
        <a:solidFill>
          <a:schemeClr val="tx1"/>
        </a:solidFill>
        <a:latin typeface="Comic Sans MS" pitchFamily="66" charset="0"/>
        <a:ea typeface="+mn-ea"/>
        <a:cs typeface="+mn-cs"/>
      </a:defRPr>
    </a:lvl4pPr>
    <a:lvl5pPr marL="1828800" algn="l" rtl="0" fontAlgn="base">
      <a:spcBef>
        <a:spcPct val="0"/>
      </a:spcBef>
      <a:spcAft>
        <a:spcPct val="0"/>
      </a:spcAft>
      <a:defRPr sz="4000" kern="1200">
        <a:solidFill>
          <a:schemeClr val="tx1"/>
        </a:solidFill>
        <a:latin typeface="Comic Sans MS" pitchFamily="66" charset="0"/>
        <a:ea typeface="+mn-ea"/>
        <a:cs typeface="+mn-cs"/>
      </a:defRPr>
    </a:lvl5pPr>
    <a:lvl6pPr marL="2286000" algn="l" defTabSz="914400" rtl="0" eaLnBrk="1" latinLnBrk="0" hangingPunct="1">
      <a:defRPr sz="4000" kern="1200">
        <a:solidFill>
          <a:schemeClr val="tx1"/>
        </a:solidFill>
        <a:latin typeface="Comic Sans MS" pitchFamily="66" charset="0"/>
        <a:ea typeface="+mn-ea"/>
        <a:cs typeface="+mn-cs"/>
      </a:defRPr>
    </a:lvl6pPr>
    <a:lvl7pPr marL="2743200" algn="l" defTabSz="914400" rtl="0" eaLnBrk="1" latinLnBrk="0" hangingPunct="1">
      <a:defRPr sz="4000" kern="1200">
        <a:solidFill>
          <a:schemeClr val="tx1"/>
        </a:solidFill>
        <a:latin typeface="Comic Sans MS" pitchFamily="66" charset="0"/>
        <a:ea typeface="+mn-ea"/>
        <a:cs typeface="+mn-cs"/>
      </a:defRPr>
    </a:lvl7pPr>
    <a:lvl8pPr marL="3200400" algn="l" defTabSz="914400" rtl="0" eaLnBrk="1" latinLnBrk="0" hangingPunct="1">
      <a:defRPr sz="4000" kern="1200">
        <a:solidFill>
          <a:schemeClr val="tx1"/>
        </a:solidFill>
        <a:latin typeface="Comic Sans MS" pitchFamily="66" charset="0"/>
        <a:ea typeface="+mn-ea"/>
        <a:cs typeface="+mn-cs"/>
      </a:defRPr>
    </a:lvl8pPr>
    <a:lvl9pPr marL="3657600" algn="l" defTabSz="914400" rtl="0" eaLnBrk="1" latinLnBrk="0" hangingPunct="1">
      <a:defRPr sz="4000" kern="1200">
        <a:solidFill>
          <a:schemeClr val="tx1"/>
        </a:solidFill>
        <a:latin typeface="Comic Sans MS" pitchFamily="66"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 uri="{2D200454-40CA-4A62-9FC3-DE9A4176ACB9}">
      <p15:notesGuideLst xmlns:p15="http://schemas.microsoft.com/office/powerpoint/2012/main">
        <p15:guide id="1" orient="horz" pos="3127">
          <p15:clr>
            <a:srgbClr val="A4A3A4"/>
          </p15:clr>
        </p15:guide>
        <p15:guide id="2" pos="214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900"/>
    <a:srgbClr val="FFFF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40" autoAdjust="0"/>
    <p:restoredTop sz="94683" autoAdjust="0"/>
  </p:normalViewPr>
  <p:slideViewPr>
    <p:cSldViewPr>
      <p:cViewPr varScale="1">
        <p:scale>
          <a:sx n="109" d="100"/>
          <a:sy n="109" d="100"/>
        </p:scale>
        <p:origin x="1416" y="102"/>
      </p:cViewPr>
      <p:guideLst>
        <p:guide orient="horz" pos="2160"/>
        <p:guide pos="3120"/>
      </p:guideLst>
    </p:cSldViewPr>
  </p:slideViewPr>
  <p:outlineViewPr>
    <p:cViewPr>
      <p:scale>
        <a:sx n="33" d="100"/>
        <a:sy n="33" d="100"/>
      </p:scale>
      <p:origin x="0" y="0"/>
    </p:cViewPr>
  </p:outlineViewPr>
  <p:notesTextViewPr>
    <p:cViewPr>
      <p:scale>
        <a:sx n="100" d="100"/>
        <a:sy n="100" d="100"/>
      </p:scale>
      <p:origin x="0" y="0"/>
    </p:cViewPr>
  </p:notesTextViewPr>
  <p:notesViewPr>
    <p:cSldViewPr>
      <p:cViewPr>
        <p:scale>
          <a:sx n="100" d="100"/>
          <a:sy n="100" d="100"/>
        </p:scale>
        <p:origin x="-864" y="-18"/>
      </p:cViewPr>
      <p:guideLst>
        <p:guide orient="horz" pos="3127"/>
        <p:guide pos="214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45659" cy="496818"/>
          </a:xfrm>
          <a:prstGeom prst="rect">
            <a:avLst/>
          </a:prstGeom>
        </p:spPr>
        <p:txBody>
          <a:bodyPr vert="horz" lIns="91440" tIns="45720" rIns="91440" bIns="45720" rtlCol="0"/>
          <a:lstStyle>
            <a:lvl1pPr algn="l">
              <a:defRPr sz="1200"/>
            </a:lvl1pPr>
          </a:lstStyle>
          <a:p>
            <a:endParaRPr lang="de-DE"/>
          </a:p>
        </p:txBody>
      </p:sp>
      <p:sp>
        <p:nvSpPr>
          <p:cNvPr id="3" name="Datumsplatzhalter 2"/>
          <p:cNvSpPr>
            <a:spLocks noGrp="1"/>
          </p:cNvSpPr>
          <p:nvPr>
            <p:ph type="dt" sz="quarter" idx="1"/>
          </p:nvPr>
        </p:nvSpPr>
        <p:spPr>
          <a:xfrm>
            <a:off x="3850443" y="0"/>
            <a:ext cx="2945659" cy="496818"/>
          </a:xfrm>
          <a:prstGeom prst="rect">
            <a:avLst/>
          </a:prstGeom>
        </p:spPr>
        <p:txBody>
          <a:bodyPr vert="horz" lIns="91440" tIns="45720" rIns="91440" bIns="45720" rtlCol="0"/>
          <a:lstStyle>
            <a:lvl1pPr algn="r">
              <a:defRPr sz="1200"/>
            </a:lvl1pPr>
          </a:lstStyle>
          <a:p>
            <a:fld id="{082E9110-087F-4430-959B-59A3D14A4559}" type="datetimeFigureOut">
              <a:rPr lang="de-DE" smtClean="0"/>
              <a:t>18.05.2022</a:t>
            </a:fld>
            <a:endParaRPr lang="de-DE"/>
          </a:p>
        </p:txBody>
      </p:sp>
      <p:sp>
        <p:nvSpPr>
          <p:cNvPr id="4" name="Fußzeilenplatzhalter 3"/>
          <p:cNvSpPr>
            <a:spLocks noGrp="1"/>
          </p:cNvSpPr>
          <p:nvPr>
            <p:ph type="ftr" sz="quarter" idx="2"/>
          </p:nvPr>
        </p:nvSpPr>
        <p:spPr>
          <a:xfrm>
            <a:off x="0" y="9428203"/>
            <a:ext cx="2945659" cy="496818"/>
          </a:xfrm>
          <a:prstGeom prst="rect">
            <a:avLst/>
          </a:prstGeom>
        </p:spPr>
        <p:txBody>
          <a:bodyPr vert="horz" lIns="91440" tIns="45720" rIns="91440" bIns="45720" rtlCol="0" anchor="b"/>
          <a:lstStyle>
            <a:lvl1pPr algn="l">
              <a:defRPr sz="1200"/>
            </a:lvl1pPr>
          </a:lstStyle>
          <a:p>
            <a:endParaRPr lang="de-DE"/>
          </a:p>
        </p:txBody>
      </p:sp>
      <p:sp>
        <p:nvSpPr>
          <p:cNvPr id="5" name="Foliennummernplatzhalter 4"/>
          <p:cNvSpPr>
            <a:spLocks noGrp="1"/>
          </p:cNvSpPr>
          <p:nvPr>
            <p:ph type="sldNum" sz="quarter" idx="3"/>
          </p:nvPr>
        </p:nvSpPr>
        <p:spPr>
          <a:xfrm>
            <a:off x="3850443" y="9428203"/>
            <a:ext cx="2945659" cy="496818"/>
          </a:xfrm>
          <a:prstGeom prst="rect">
            <a:avLst/>
          </a:prstGeom>
        </p:spPr>
        <p:txBody>
          <a:bodyPr vert="horz" lIns="91440" tIns="45720" rIns="91440" bIns="45720" rtlCol="0" anchor="b"/>
          <a:lstStyle>
            <a:lvl1pPr algn="r">
              <a:defRPr sz="1200"/>
            </a:lvl1pPr>
          </a:lstStyle>
          <a:p>
            <a:fld id="{63AE9DB7-5314-40A9-93C3-400F8F71D349}" type="slidenum">
              <a:rPr lang="de-DE" smtClean="0"/>
              <a:t>‹Nr.›</a:t>
            </a:fld>
            <a:endParaRPr lang="de-DE"/>
          </a:p>
        </p:txBody>
      </p:sp>
    </p:spTree>
    <p:extLst>
      <p:ext uri="{BB962C8B-B14F-4D97-AF65-F5344CB8AC3E}">
        <p14:creationId xmlns:p14="http://schemas.microsoft.com/office/powerpoint/2010/main" val="205747103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45659" cy="496818"/>
          </a:xfrm>
          <a:prstGeom prst="rect">
            <a:avLst/>
          </a:prstGeom>
        </p:spPr>
        <p:txBody>
          <a:bodyPr vert="horz" lIns="91440" tIns="45720" rIns="91440" bIns="45720" rtlCol="0"/>
          <a:lstStyle>
            <a:lvl1pPr algn="l">
              <a:defRPr sz="1200"/>
            </a:lvl1pPr>
          </a:lstStyle>
          <a:p>
            <a:pPr>
              <a:defRPr/>
            </a:pPr>
            <a:endParaRPr lang="de-DE"/>
          </a:p>
        </p:txBody>
      </p:sp>
      <p:sp>
        <p:nvSpPr>
          <p:cNvPr id="3" name="Datumsplatzhalter 2"/>
          <p:cNvSpPr>
            <a:spLocks noGrp="1"/>
          </p:cNvSpPr>
          <p:nvPr>
            <p:ph type="dt" idx="1"/>
          </p:nvPr>
        </p:nvSpPr>
        <p:spPr>
          <a:xfrm>
            <a:off x="3850443" y="0"/>
            <a:ext cx="2945659" cy="496818"/>
          </a:xfrm>
          <a:prstGeom prst="rect">
            <a:avLst/>
          </a:prstGeom>
        </p:spPr>
        <p:txBody>
          <a:bodyPr vert="horz" lIns="91440" tIns="45720" rIns="91440" bIns="45720" rtlCol="0"/>
          <a:lstStyle>
            <a:lvl1pPr algn="r">
              <a:defRPr sz="1200"/>
            </a:lvl1pPr>
          </a:lstStyle>
          <a:p>
            <a:pPr>
              <a:defRPr/>
            </a:pPr>
            <a:fld id="{458AEAD3-6934-4C0B-A666-13A4FF58AA8B}" type="datetimeFigureOut">
              <a:rPr lang="de-DE"/>
              <a:pPr>
                <a:defRPr/>
              </a:pPr>
              <a:t>18.05.2022</a:t>
            </a:fld>
            <a:endParaRPr lang="de-DE"/>
          </a:p>
        </p:txBody>
      </p:sp>
      <p:sp>
        <p:nvSpPr>
          <p:cNvPr id="4" name="Folienbildplatzhalter 3"/>
          <p:cNvSpPr>
            <a:spLocks noGrp="1" noRot="1" noChangeAspect="1"/>
          </p:cNvSpPr>
          <p:nvPr>
            <p:ph type="sldImg" idx="2"/>
          </p:nvPr>
        </p:nvSpPr>
        <p:spPr>
          <a:xfrm>
            <a:off x="711200" y="744538"/>
            <a:ext cx="5375275" cy="3722687"/>
          </a:xfrm>
          <a:prstGeom prst="rect">
            <a:avLst/>
          </a:prstGeom>
          <a:noFill/>
          <a:ln w="12700">
            <a:solidFill>
              <a:prstClr val="black"/>
            </a:solidFill>
          </a:ln>
        </p:spPr>
        <p:txBody>
          <a:bodyPr vert="horz" lIns="91440" tIns="45720" rIns="91440" bIns="45720" rtlCol="0" anchor="ctr"/>
          <a:lstStyle/>
          <a:p>
            <a:pPr lvl="0"/>
            <a:endParaRPr lang="de-DE" noProof="0"/>
          </a:p>
        </p:txBody>
      </p:sp>
      <p:sp>
        <p:nvSpPr>
          <p:cNvPr id="5" name="Notizenplatzhalter 4"/>
          <p:cNvSpPr>
            <a:spLocks noGrp="1"/>
          </p:cNvSpPr>
          <p:nvPr>
            <p:ph type="body" sz="quarter" idx="3"/>
          </p:nvPr>
        </p:nvSpPr>
        <p:spPr>
          <a:xfrm>
            <a:off x="679768" y="4715719"/>
            <a:ext cx="5438140" cy="4466502"/>
          </a:xfrm>
          <a:prstGeom prst="rect">
            <a:avLst/>
          </a:prstGeom>
        </p:spPr>
        <p:txBody>
          <a:bodyPr vert="horz" lIns="91440" tIns="45720" rIns="91440" bIns="45720" rtlCol="0">
            <a:normAutofit/>
          </a:body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6" name="Fußzeilenplatzhalter 5"/>
          <p:cNvSpPr>
            <a:spLocks noGrp="1"/>
          </p:cNvSpPr>
          <p:nvPr>
            <p:ph type="ftr" sz="quarter" idx="4"/>
          </p:nvPr>
        </p:nvSpPr>
        <p:spPr>
          <a:xfrm>
            <a:off x="0" y="9428203"/>
            <a:ext cx="2945659" cy="496818"/>
          </a:xfrm>
          <a:prstGeom prst="rect">
            <a:avLst/>
          </a:prstGeom>
        </p:spPr>
        <p:txBody>
          <a:bodyPr vert="horz" lIns="91440" tIns="45720" rIns="91440" bIns="45720" rtlCol="0" anchor="b"/>
          <a:lstStyle>
            <a:lvl1pPr algn="l">
              <a:defRPr sz="1200"/>
            </a:lvl1pPr>
          </a:lstStyle>
          <a:p>
            <a:pPr>
              <a:defRPr/>
            </a:pPr>
            <a:endParaRPr lang="de-DE"/>
          </a:p>
        </p:txBody>
      </p:sp>
      <p:sp>
        <p:nvSpPr>
          <p:cNvPr id="7" name="Foliennummernplatzhalter 6"/>
          <p:cNvSpPr>
            <a:spLocks noGrp="1"/>
          </p:cNvSpPr>
          <p:nvPr>
            <p:ph type="sldNum" sz="quarter" idx="5"/>
          </p:nvPr>
        </p:nvSpPr>
        <p:spPr>
          <a:xfrm>
            <a:off x="3850443" y="9428203"/>
            <a:ext cx="2945659" cy="496818"/>
          </a:xfrm>
          <a:prstGeom prst="rect">
            <a:avLst/>
          </a:prstGeom>
        </p:spPr>
        <p:txBody>
          <a:bodyPr vert="horz" lIns="91440" tIns="45720" rIns="91440" bIns="45720" rtlCol="0" anchor="b"/>
          <a:lstStyle>
            <a:lvl1pPr algn="r">
              <a:defRPr sz="1200"/>
            </a:lvl1pPr>
          </a:lstStyle>
          <a:p>
            <a:pPr>
              <a:defRPr/>
            </a:pPr>
            <a:fld id="{9373CCDC-FF58-4347-9423-7EE96C245047}" type="slidenum">
              <a:rPr lang="de-DE"/>
              <a:pPr>
                <a:defRPr/>
              </a:pPr>
              <a:t>‹Nr.›</a:t>
            </a:fld>
            <a:endParaRPr lang="de-DE"/>
          </a:p>
        </p:txBody>
      </p:sp>
    </p:spTree>
    <p:extLst>
      <p:ext uri="{BB962C8B-B14F-4D97-AF65-F5344CB8AC3E}">
        <p14:creationId xmlns:p14="http://schemas.microsoft.com/office/powerpoint/2010/main" val="37521948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Folienbildplatzhalter 1"/>
          <p:cNvSpPr>
            <a:spLocks noGrp="1" noRot="1" noChangeAspect="1" noTextEdit="1"/>
          </p:cNvSpPr>
          <p:nvPr>
            <p:ph type="sldImg"/>
          </p:nvPr>
        </p:nvSpPr>
        <p:spPr bwMode="auto">
          <a:xfrm>
            <a:off x="711200" y="744538"/>
            <a:ext cx="5375275" cy="3722687"/>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7"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ltLang="de-DE"/>
          </a:p>
        </p:txBody>
      </p:sp>
      <p:sp>
        <p:nvSpPr>
          <p:cNvPr id="26628"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4000">
                <a:solidFill>
                  <a:schemeClr val="tx1"/>
                </a:solidFill>
                <a:latin typeface="Comic Sans MS" pitchFamily="66" charset="0"/>
              </a:defRPr>
            </a:lvl1pPr>
            <a:lvl2pPr marL="742950" indent="-285750" eaLnBrk="0" hangingPunct="0">
              <a:defRPr sz="4000">
                <a:solidFill>
                  <a:schemeClr val="tx1"/>
                </a:solidFill>
                <a:latin typeface="Comic Sans MS" pitchFamily="66" charset="0"/>
              </a:defRPr>
            </a:lvl2pPr>
            <a:lvl3pPr marL="1143000" indent="-228600" eaLnBrk="0" hangingPunct="0">
              <a:defRPr sz="4000">
                <a:solidFill>
                  <a:schemeClr val="tx1"/>
                </a:solidFill>
                <a:latin typeface="Comic Sans MS" pitchFamily="66" charset="0"/>
              </a:defRPr>
            </a:lvl3pPr>
            <a:lvl4pPr marL="1600200" indent="-228600" eaLnBrk="0" hangingPunct="0">
              <a:defRPr sz="4000">
                <a:solidFill>
                  <a:schemeClr val="tx1"/>
                </a:solidFill>
                <a:latin typeface="Comic Sans MS" pitchFamily="66" charset="0"/>
              </a:defRPr>
            </a:lvl4pPr>
            <a:lvl5pPr marL="2057400" indent="-228600" eaLnBrk="0" hangingPunct="0">
              <a:defRPr sz="4000">
                <a:solidFill>
                  <a:schemeClr val="tx1"/>
                </a:solidFill>
                <a:latin typeface="Comic Sans MS" pitchFamily="66" charset="0"/>
              </a:defRPr>
            </a:lvl5pPr>
            <a:lvl6pPr marL="2514600" indent="-228600" eaLnBrk="0" fontAlgn="base" hangingPunct="0">
              <a:spcBef>
                <a:spcPct val="0"/>
              </a:spcBef>
              <a:spcAft>
                <a:spcPct val="0"/>
              </a:spcAft>
              <a:defRPr sz="4000">
                <a:solidFill>
                  <a:schemeClr val="tx1"/>
                </a:solidFill>
                <a:latin typeface="Comic Sans MS" pitchFamily="66" charset="0"/>
              </a:defRPr>
            </a:lvl6pPr>
            <a:lvl7pPr marL="2971800" indent="-228600" eaLnBrk="0" fontAlgn="base" hangingPunct="0">
              <a:spcBef>
                <a:spcPct val="0"/>
              </a:spcBef>
              <a:spcAft>
                <a:spcPct val="0"/>
              </a:spcAft>
              <a:defRPr sz="4000">
                <a:solidFill>
                  <a:schemeClr val="tx1"/>
                </a:solidFill>
                <a:latin typeface="Comic Sans MS" pitchFamily="66" charset="0"/>
              </a:defRPr>
            </a:lvl7pPr>
            <a:lvl8pPr marL="3429000" indent="-228600" eaLnBrk="0" fontAlgn="base" hangingPunct="0">
              <a:spcBef>
                <a:spcPct val="0"/>
              </a:spcBef>
              <a:spcAft>
                <a:spcPct val="0"/>
              </a:spcAft>
              <a:defRPr sz="4000">
                <a:solidFill>
                  <a:schemeClr val="tx1"/>
                </a:solidFill>
                <a:latin typeface="Comic Sans MS" pitchFamily="66" charset="0"/>
              </a:defRPr>
            </a:lvl8pPr>
            <a:lvl9pPr marL="3886200" indent="-228600" eaLnBrk="0" fontAlgn="base" hangingPunct="0">
              <a:spcBef>
                <a:spcPct val="0"/>
              </a:spcBef>
              <a:spcAft>
                <a:spcPct val="0"/>
              </a:spcAft>
              <a:defRPr sz="4000">
                <a:solidFill>
                  <a:schemeClr val="tx1"/>
                </a:solidFill>
                <a:latin typeface="Comic Sans MS" pitchFamily="66" charset="0"/>
              </a:defRPr>
            </a:lvl9pPr>
          </a:lstStyle>
          <a:p>
            <a:pPr eaLnBrk="1" hangingPunct="1"/>
            <a:fld id="{6CB2AD9D-0458-4DC4-9620-808D793A3751}" type="slidenum">
              <a:rPr lang="de-DE" altLang="de-DE" sz="1200" smtClean="0"/>
              <a:pPr eaLnBrk="1" hangingPunct="1"/>
              <a:t>1</a:t>
            </a:fld>
            <a:endParaRPr lang="de-DE" altLang="de-DE" sz="120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sz="1200" dirty="0"/>
              <a:t>alles richtig machen wollen und möchten, dass Ihr Kind ab dem ersten Ganztag essen kann </a:t>
            </a:r>
            <a:r>
              <a:rPr lang="de-DE" sz="1200" dirty="0">
                <a:sym typeface="Wingdings" panose="05000000000000000000" pitchFamily="2" charset="2"/>
              </a:rPr>
              <a:t> </a:t>
            </a:r>
            <a:r>
              <a:rPr lang="de-DE" sz="1200" dirty="0"/>
              <a:t> Mitarbeiter von </a:t>
            </a:r>
            <a:r>
              <a:rPr lang="de-DE" sz="1200" dirty="0" err="1"/>
              <a:t>Apetito</a:t>
            </a:r>
            <a:r>
              <a:rPr lang="de-DE" sz="1200" dirty="0"/>
              <a:t> kommen in die Schule (Mensa oder Aquarium und helfen beim Ausfüllen der Anträge</a:t>
            </a:r>
            <a:endParaRPr lang="de-DE" dirty="0"/>
          </a:p>
        </p:txBody>
      </p:sp>
      <p:sp>
        <p:nvSpPr>
          <p:cNvPr id="4" name="Foliennummernplatzhalter 3"/>
          <p:cNvSpPr>
            <a:spLocks noGrp="1"/>
          </p:cNvSpPr>
          <p:nvPr>
            <p:ph type="sldNum" sz="quarter" idx="10"/>
          </p:nvPr>
        </p:nvSpPr>
        <p:spPr/>
        <p:txBody>
          <a:bodyPr/>
          <a:lstStyle/>
          <a:p>
            <a:pPr>
              <a:defRPr/>
            </a:pPr>
            <a:fld id="{9373CCDC-FF58-4347-9423-7EE96C245047}" type="slidenum">
              <a:rPr lang="de-DE" smtClean="0"/>
              <a:pPr>
                <a:defRPr/>
              </a:pPr>
              <a:t>6</a:t>
            </a:fld>
            <a:endParaRPr lang="de-DE"/>
          </a:p>
        </p:txBody>
      </p:sp>
    </p:spTree>
    <p:extLst>
      <p:ext uri="{BB962C8B-B14F-4D97-AF65-F5344CB8AC3E}">
        <p14:creationId xmlns:p14="http://schemas.microsoft.com/office/powerpoint/2010/main" val="17004590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pPr>
              <a:defRPr/>
            </a:pPr>
            <a:fld id="{9373CCDC-FF58-4347-9423-7EE96C245047}" type="slidenum">
              <a:rPr lang="de-DE" smtClean="0"/>
              <a:pPr>
                <a:defRPr/>
              </a:pPr>
              <a:t>7</a:t>
            </a:fld>
            <a:endParaRPr lang="de-DE"/>
          </a:p>
        </p:txBody>
      </p:sp>
    </p:spTree>
    <p:extLst>
      <p:ext uri="{BB962C8B-B14F-4D97-AF65-F5344CB8AC3E}">
        <p14:creationId xmlns:p14="http://schemas.microsoft.com/office/powerpoint/2010/main" val="9323505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p:cNvSpPr>
            <a:spLocks noGrp="1"/>
          </p:cNvSpPr>
          <p:nvPr>
            <p:ph type="ctrTitle"/>
          </p:nvPr>
        </p:nvSpPr>
        <p:spPr>
          <a:xfrm>
            <a:off x="742950" y="2130436"/>
            <a:ext cx="8420100" cy="1470025"/>
          </a:xfrm>
        </p:spPr>
        <p:txBody>
          <a:bodyPr/>
          <a:lstStyle/>
          <a:p>
            <a:r>
              <a:rPr lang="de-DE"/>
              <a:t>Titelmasterformat durch Klicken bearbeiten</a:t>
            </a:r>
          </a:p>
        </p:txBody>
      </p:sp>
      <p:sp>
        <p:nvSpPr>
          <p:cNvPr id="3" name="Untertitel 2"/>
          <p:cNvSpPr>
            <a:spLocks noGrp="1"/>
          </p:cNvSpPr>
          <p:nvPr>
            <p:ph type="subTitle" idx="1"/>
          </p:nvPr>
        </p:nvSpPr>
        <p:spPr>
          <a:xfrm>
            <a:off x="1485900" y="3886200"/>
            <a:ext cx="69342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de-DE"/>
              <a:t>Formatvorlage des Untertitelmasters durch Klicken bearbeiten</a:t>
            </a:r>
          </a:p>
        </p:txBody>
      </p:sp>
      <p:sp>
        <p:nvSpPr>
          <p:cNvPr id="4" name="Datumsplatzhalter 3"/>
          <p:cNvSpPr>
            <a:spLocks noGrp="1"/>
          </p:cNvSpPr>
          <p:nvPr>
            <p:ph type="dt" sz="half" idx="10"/>
          </p:nvPr>
        </p:nvSpPr>
        <p:spPr/>
        <p:txBody>
          <a:bodyPr/>
          <a:lstStyle/>
          <a:p>
            <a:pPr>
              <a:defRPr/>
            </a:pPr>
            <a:endParaRPr lang="de-DE"/>
          </a:p>
        </p:txBody>
      </p:sp>
      <p:sp>
        <p:nvSpPr>
          <p:cNvPr id="5" name="Fußzeilenplatzhalter 4"/>
          <p:cNvSpPr>
            <a:spLocks noGrp="1"/>
          </p:cNvSpPr>
          <p:nvPr>
            <p:ph type="ftr" sz="quarter" idx="11"/>
          </p:nvPr>
        </p:nvSpPr>
        <p:spPr/>
        <p:txBody>
          <a:bodyPr/>
          <a:lstStyle/>
          <a:p>
            <a:pPr>
              <a:defRPr/>
            </a:pPr>
            <a:endParaRPr lang="de-DE"/>
          </a:p>
        </p:txBody>
      </p:sp>
      <p:sp>
        <p:nvSpPr>
          <p:cNvPr id="6" name="Foliennummernplatzhalter 5"/>
          <p:cNvSpPr>
            <a:spLocks noGrp="1"/>
          </p:cNvSpPr>
          <p:nvPr>
            <p:ph type="sldNum" sz="quarter" idx="12"/>
          </p:nvPr>
        </p:nvSpPr>
        <p:spPr/>
        <p:txBody>
          <a:bodyPr/>
          <a:lstStyle/>
          <a:p>
            <a:pPr>
              <a:defRPr/>
            </a:pPr>
            <a:fld id="{4DCA4FB7-BA81-4801-B280-153E1941C188}" type="slidenum">
              <a:rPr lang="de-DE" smtClean="0"/>
              <a:pPr>
                <a:defRPr/>
              </a:pPr>
              <a:t>‹Nr.›</a:t>
            </a:fld>
            <a:endParaRPr lang="de-DE"/>
          </a:p>
        </p:txBody>
      </p:sp>
    </p:spTree>
    <p:extLst>
      <p:ext uri="{BB962C8B-B14F-4D97-AF65-F5344CB8AC3E}">
        <p14:creationId xmlns:p14="http://schemas.microsoft.com/office/powerpoint/2010/main" val="34345424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Inhaltsplatzhalter 2"/>
          <p:cNvSpPr>
            <a:spLocks noGrp="1"/>
          </p:cNvSpPr>
          <p:nvPr>
            <p:ph idx="1"/>
          </p:nvPr>
        </p:nvSpPr>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p:cNvSpPr>
            <a:spLocks noGrp="1"/>
          </p:cNvSpPr>
          <p:nvPr>
            <p:ph type="dt" sz="half" idx="10"/>
          </p:nvPr>
        </p:nvSpPr>
        <p:spPr/>
        <p:txBody>
          <a:bodyPr/>
          <a:lstStyle/>
          <a:p>
            <a:pPr>
              <a:defRPr/>
            </a:pPr>
            <a:endParaRPr lang="de-DE"/>
          </a:p>
        </p:txBody>
      </p:sp>
      <p:sp>
        <p:nvSpPr>
          <p:cNvPr id="5" name="Fußzeilenplatzhalter 4"/>
          <p:cNvSpPr>
            <a:spLocks noGrp="1"/>
          </p:cNvSpPr>
          <p:nvPr>
            <p:ph type="ftr" sz="quarter" idx="11"/>
          </p:nvPr>
        </p:nvSpPr>
        <p:spPr/>
        <p:txBody>
          <a:bodyPr/>
          <a:lstStyle/>
          <a:p>
            <a:pPr>
              <a:defRPr/>
            </a:pPr>
            <a:endParaRPr lang="de-DE"/>
          </a:p>
        </p:txBody>
      </p:sp>
      <p:sp>
        <p:nvSpPr>
          <p:cNvPr id="6" name="Foliennummernplatzhalter 5"/>
          <p:cNvSpPr>
            <a:spLocks noGrp="1"/>
          </p:cNvSpPr>
          <p:nvPr>
            <p:ph type="sldNum" sz="quarter" idx="12"/>
          </p:nvPr>
        </p:nvSpPr>
        <p:spPr/>
        <p:txBody>
          <a:bodyPr/>
          <a:lstStyle/>
          <a:p>
            <a:pPr>
              <a:defRPr/>
            </a:pPr>
            <a:fld id="{07F03812-C284-4F7F-A145-1148142F8131}" type="slidenum">
              <a:rPr lang="de-DE" smtClean="0"/>
              <a:pPr>
                <a:defRPr/>
              </a:pPr>
              <a:t>‹Nr.›</a:t>
            </a:fld>
            <a:endParaRPr lang="de-DE"/>
          </a:p>
        </p:txBody>
      </p:sp>
    </p:spTree>
    <p:extLst>
      <p:ext uri="{BB962C8B-B14F-4D97-AF65-F5344CB8AC3E}">
        <p14:creationId xmlns:p14="http://schemas.microsoft.com/office/powerpoint/2010/main" val="11271016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782506" y="4406911"/>
            <a:ext cx="8420100" cy="1362075"/>
          </a:xfrm>
        </p:spPr>
        <p:txBody>
          <a:bodyPr anchor="t"/>
          <a:lstStyle>
            <a:lvl1pPr algn="l">
              <a:defRPr sz="4000" b="1" cap="all"/>
            </a:lvl1pPr>
          </a:lstStyle>
          <a:p>
            <a:r>
              <a:rPr lang="de-DE"/>
              <a:t>Titelmasterformat durch Klicken bearbeiten</a:t>
            </a:r>
          </a:p>
        </p:txBody>
      </p:sp>
      <p:sp>
        <p:nvSpPr>
          <p:cNvPr id="3" name="Textplatzhalter 2"/>
          <p:cNvSpPr>
            <a:spLocks noGrp="1"/>
          </p:cNvSpPr>
          <p:nvPr>
            <p:ph type="body" idx="1"/>
          </p:nvPr>
        </p:nvSpPr>
        <p:spPr>
          <a:xfrm>
            <a:off x="782506" y="2906713"/>
            <a:ext cx="84201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a:t>Textmasterformat bearbeiten</a:t>
            </a:r>
          </a:p>
        </p:txBody>
      </p:sp>
      <p:sp>
        <p:nvSpPr>
          <p:cNvPr id="4" name="Datumsplatzhalter 3"/>
          <p:cNvSpPr>
            <a:spLocks noGrp="1"/>
          </p:cNvSpPr>
          <p:nvPr>
            <p:ph type="dt" sz="half" idx="10"/>
          </p:nvPr>
        </p:nvSpPr>
        <p:spPr/>
        <p:txBody>
          <a:bodyPr/>
          <a:lstStyle/>
          <a:p>
            <a:pPr>
              <a:defRPr/>
            </a:pPr>
            <a:endParaRPr lang="de-DE"/>
          </a:p>
        </p:txBody>
      </p:sp>
      <p:sp>
        <p:nvSpPr>
          <p:cNvPr id="5" name="Fußzeilenplatzhalter 4"/>
          <p:cNvSpPr>
            <a:spLocks noGrp="1"/>
          </p:cNvSpPr>
          <p:nvPr>
            <p:ph type="ftr" sz="quarter" idx="11"/>
          </p:nvPr>
        </p:nvSpPr>
        <p:spPr/>
        <p:txBody>
          <a:bodyPr/>
          <a:lstStyle/>
          <a:p>
            <a:pPr>
              <a:defRPr/>
            </a:pPr>
            <a:endParaRPr lang="de-DE"/>
          </a:p>
        </p:txBody>
      </p:sp>
      <p:sp>
        <p:nvSpPr>
          <p:cNvPr id="6" name="Foliennummernplatzhalter 5"/>
          <p:cNvSpPr>
            <a:spLocks noGrp="1"/>
          </p:cNvSpPr>
          <p:nvPr>
            <p:ph type="sldNum" sz="quarter" idx="12"/>
          </p:nvPr>
        </p:nvSpPr>
        <p:spPr/>
        <p:txBody>
          <a:bodyPr/>
          <a:lstStyle/>
          <a:p>
            <a:pPr>
              <a:defRPr/>
            </a:pPr>
            <a:fld id="{7C1460F0-2854-4F08-AEFB-A1F656D37DF7}" type="slidenum">
              <a:rPr lang="de-DE" smtClean="0"/>
              <a:pPr>
                <a:defRPr/>
              </a:pPr>
              <a:t>‹Nr.›</a:t>
            </a:fld>
            <a:endParaRPr lang="de-DE"/>
          </a:p>
        </p:txBody>
      </p:sp>
    </p:spTree>
    <p:extLst>
      <p:ext uri="{BB962C8B-B14F-4D97-AF65-F5344CB8AC3E}">
        <p14:creationId xmlns:p14="http://schemas.microsoft.com/office/powerpoint/2010/main" val="2468644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Inhaltsplatzhalter 2"/>
          <p:cNvSpPr>
            <a:spLocks noGrp="1"/>
          </p:cNvSpPr>
          <p:nvPr>
            <p:ph sz="half" idx="1"/>
          </p:nvPr>
        </p:nvSpPr>
        <p:spPr>
          <a:xfrm>
            <a:off x="536575" y="1600206"/>
            <a:ext cx="474662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4" name="Inhaltsplatzhalter 3"/>
          <p:cNvSpPr>
            <a:spLocks noGrp="1"/>
          </p:cNvSpPr>
          <p:nvPr>
            <p:ph sz="half" idx="2"/>
          </p:nvPr>
        </p:nvSpPr>
        <p:spPr>
          <a:xfrm>
            <a:off x="5448300" y="1600206"/>
            <a:ext cx="474662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5" name="Datumsplatzhalter 4"/>
          <p:cNvSpPr>
            <a:spLocks noGrp="1"/>
          </p:cNvSpPr>
          <p:nvPr>
            <p:ph type="dt" sz="half" idx="10"/>
          </p:nvPr>
        </p:nvSpPr>
        <p:spPr/>
        <p:txBody>
          <a:bodyPr/>
          <a:lstStyle/>
          <a:p>
            <a:pPr>
              <a:defRPr/>
            </a:pPr>
            <a:endParaRPr lang="de-DE"/>
          </a:p>
        </p:txBody>
      </p:sp>
      <p:sp>
        <p:nvSpPr>
          <p:cNvPr id="6" name="Fußzeilenplatzhalter 5"/>
          <p:cNvSpPr>
            <a:spLocks noGrp="1"/>
          </p:cNvSpPr>
          <p:nvPr>
            <p:ph type="ftr" sz="quarter" idx="11"/>
          </p:nvPr>
        </p:nvSpPr>
        <p:spPr/>
        <p:txBody>
          <a:bodyPr/>
          <a:lstStyle/>
          <a:p>
            <a:pPr>
              <a:defRPr/>
            </a:pPr>
            <a:endParaRPr lang="de-DE"/>
          </a:p>
        </p:txBody>
      </p:sp>
      <p:sp>
        <p:nvSpPr>
          <p:cNvPr id="7" name="Foliennummernplatzhalter 6"/>
          <p:cNvSpPr>
            <a:spLocks noGrp="1"/>
          </p:cNvSpPr>
          <p:nvPr>
            <p:ph type="sldNum" sz="quarter" idx="12"/>
          </p:nvPr>
        </p:nvSpPr>
        <p:spPr/>
        <p:txBody>
          <a:bodyPr/>
          <a:lstStyle/>
          <a:p>
            <a:pPr>
              <a:defRPr/>
            </a:pPr>
            <a:fld id="{E2B9F309-D860-4694-ADDF-6A5ABBDFB486}" type="slidenum">
              <a:rPr lang="de-DE" smtClean="0"/>
              <a:pPr>
                <a:defRPr/>
              </a:pPr>
              <a:t>‹Nr.›</a:t>
            </a:fld>
            <a:endParaRPr lang="de-DE"/>
          </a:p>
        </p:txBody>
      </p:sp>
    </p:spTree>
    <p:extLst>
      <p:ext uri="{BB962C8B-B14F-4D97-AF65-F5344CB8AC3E}">
        <p14:creationId xmlns:p14="http://schemas.microsoft.com/office/powerpoint/2010/main" val="6413726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495300" y="274638"/>
            <a:ext cx="8915400" cy="1143000"/>
          </a:xfrm>
        </p:spPr>
        <p:txBody>
          <a:bodyPr/>
          <a:lstStyle>
            <a:lvl1pPr>
              <a:defRPr/>
            </a:lvl1pPr>
          </a:lstStyle>
          <a:p>
            <a:r>
              <a:rPr lang="de-DE"/>
              <a:t>Titelmasterformat durch Klicken bearbeiten</a:t>
            </a:r>
          </a:p>
        </p:txBody>
      </p:sp>
      <p:sp>
        <p:nvSpPr>
          <p:cNvPr id="3" name="Textplatzhalter 2"/>
          <p:cNvSpPr>
            <a:spLocks noGrp="1"/>
          </p:cNvSpPr>
          <p:nvPr>
            <p:ph type="body" idx="1"/>
          </p:nvPr>
        </p:nvSpPr>
        <p:spPr>
          <a:xfrm>
            <a:off x="495300" y="1535113"/>
            <a:ext cx="437687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Textmasterformat bearbeiten</a:t>
            </a:r>
          </a:p>
        </p:txBody>
      </p:sp>
      <p:sp>
        <p:nvSpPr>
          <p:cNvPr id="4" name="Inhaltsplatzhalter 3"/>
          <p:cNvSpPr>
            <a:spLocks noGrp="1"/>
          </p:cNvSpPr>
          <p:nvPr>
            <p:ph sz="half" idx="2"/>
          </p:nvPr>
        </p:nvSpPr>
        <p:spPr>
          <a:xfrm>
            <a:off x="495300" y="2174875"/>
            <a:ext cx="437687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5" name="Textplatzhalter 4"/>
          <p:cNvSpPr>
            <a:spLocks noGrp="1"/>
          </p:cNvSpPr>
          <p:nvPr>
            <p:ph type="body" sz="quarter" idx="3"/>
          </p:nvPr>
        </p:nvSpPr>
        <p:spPr>
          <a:xfrm>
            <a:off x="5032115" y="1535113"/>
            <a:ext cx="437859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Textmasterformat bearbeiten</a:t>
            </a:r>
          </a:p>
        </p:txBody>
      </p:sp>
      <p:sp>
        <p:nvSpPr>
          <p:cNvPr id="6" name="Inhaltsplatzhalter 5"/>
          <p:cNvSpPr>
            <a:spLocks noGrp="1"/>
          </p:cNvSpPr>
          <p:nvPr>
            <p:ph sz="quarter" idx="4"/>
          </p:nvPr>
        </p:nvSpPr>
        <p:spPr>
          <a:xfrm>
            <a:off x="5032115" y="2174875"/>
            <a:ext cx="437859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7" name="Datumsplatzhalter 6"/>
          <p:cNvSpPr>
            <a:spLocks noGrp="1"/>
          </p:cNvSpPr>
          <p:nvPr>
            <p:ph type="dt" sz="half" idx="10"/>
          </p:nvPr>
        </p:nvSpPr>
        <p:spPr/>
        <p:txBody>
          <a:bodyPr/>
          <a:lstStyle/>
          <a:p>
            <a:pPr>
              <a:defRPr/>
            </a:pPr>
            <a:endParaRPr lang="de-DE"/>
          </a:p>
        </p:txBody>
      </p:sp>
      <p:sp>
        <p:nvSpPr>
          <p:cNvPr id="8" name="Fußzeilenplatzhalter 7"/>
          <p:cNvSpPr>
            <a:spLocks noGrp="1"/>
          </p:cNvSpPr>
          <p:nvPr>
            <p:ph type="ftr" sz="quarter" idx="11"/>
          </p:nvPr>
        </p:nvSpPr>
        <p:spPr/>
        <p:txBody>
          <a:bodyPr/>
          <a:lstStyle/>
          <a:p>
            <a:pPr>
              <a:defRPr/>
            </a:pPr>
            <a:endParaRPr lang="de-DE"/>
          </a:p>
        </p:txBody>
      </p:sp>
      <p:sp>
        <p:nvSpPr>
          <p:cNvPr id="9" name="Foliennummernplatzhalter 8"/>
          <p:cNvSpPr>
            <a:spLocks noGrp="1"/>
          </p:cNvSpPr>
          <p:nvPr>
            <p:ph type="sldNum" sz="quarter" idx="12"/>
          </p:nvPr>
        </p:nvSpPr>
        <p:spPr/>
        <p:txBody>
          <a:bodyPr/>
          <a:lstStyle/>
          <a:p>
            <a:pPr>
              <a:defRPr/>
            </a:pPr>
            <a:fld id="{2C0746A6-E9CF-49BC-9D94-084AA79C64B9}" type="slidenum">
              <a:rPr lang="de-DE" smtClean="0"/>
              <a:pPr>
                <a:defRPr/>
              </a:pPr>
              <a:t>‹Nr.›</a:t>
            </a:fld>
            <a:endParaRPr lang="de-DE"/>
          </a:p>
        </p:txBody>
      </p:sp>
    </p:spTree>
    <p:extLst>
      <p:ext uri="{BB962C8B-B14F-4D97-AF65-F5344CB8AC3E}">
        <p14:creationId xmlns:p14="http://schemas.microsoft.com/office/powerpoint/2010/main" val="10181266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Datumsplatzhalter 2"/>
          <p:cNvSpPr>
            <a:spLocks noGrp="1"/>
          </p:cNvSpPr>
          <p:nvPr>
            <p:ph type="dt" sz="half" idx="10"/>
          </p:nvPr>
        </p:nvSpPr>
        <p:spPr/>
        <p:txBody>
          <a:bodyPr/>
          <a:lstStyle/>
          <a:p>
            <a:pPr>
              <a:defRPr/>
            </a:pPr>
            <a:endParaRPr lang="de-DE"/>
          </a:p>
        </p:txBody>
      </p:sp>
      <p:sp>
        <p:nvSpPr>
          <p:cNvPr id="4" name="Fußzeilenplatzhalter 3"/>
          <p:cNvSpPr>
            <a:spLocks noGrp="1"/>
          </p:cNvSpPr>
          <p:nvPr>
            <p:ph type="ftr" sz="quarter" idx="11"/>
          </p:nvPr>
        </p:nvSpPr>
        <p:spPr/>
        <p:txBody>
          <a:bodyPr/>
          <a:lstStyle/>
          <a:p>
            <a:pPr>
              <a:defRPr/>
            </a:pPr>
            <a:endParaRPr lang="de-DE"/>
          </a:p>
        </p:txBody>
      </p:sp>
      <p:sp>
        <p:nvSpPr>
          <p:cNvPr id="5" name="Foliennummernplatzhalter 4"/>
          <p:cNvSpPr>
            <a:spLocks noGrp="1"/>
          </p:cNvSpPr>
          <p:nvPr>
            <p:ph type="sldNum" sz="quarter" idx="12"/>
          </p:nvPr>
        </p:nvSpPr>
        <p:spPr/>
        <p:txBody>
          <a:bodyPr/>
          <a:lstStyle/>
          <a:p>
            <a:pPr>
              <a:defRPr/>
            </a:pPr>
            <a:fld id="{B87B4030-3D1E-4FC3-BF95-1BD257E1B7AA}" type="slidenum">
              <a:rPr lang="de-DE" smtClean="0"/>
              <a:pPr>
                <a:defRPr/>
              </a:pPr>
              <a:t>‹Nr.›</a:t>
            </a:fld>
            <a:endParaRPr lang="de-DE"/>
          </a:p>
        </p:txBody>
      </p:sp>
    </p:spTree>
    <p:extLst>
      <p:ext uri="{BB962C8B-B14F-4D97-AF65-F5344CB8AC3E}">
        <p14:creationId xmlns:p14="http://schemas.microsoft.com/office/powerpoint/2010/main" val="30529745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pPr>
              <a:defRPr/>
            </a:pPr>
            <a:endParaRPr lang="de-DE"/>
          </a:p>
        </p:txBody>
      </p:sp>
      <p:sp>
        <p:nvSpPr>
          <p:cNvPr id="3" name="Fußzeilenplatzhalter 2"/>
          <p:cNvSpPr>
            <a:spLocks noGrp="1"/>
          </p:cNvSpPr>
          <p:nvPr>
            <p:ph type="ftr" sz="quarter" idx="11"/>
          </p:nvPr>
        </p:nvSpPr>
        <p:spPr/>
        <p:txBody>
          <a:bodyPr/>
          <a:lstStyle/>
          <a:p>
            <a:pPr>
              <a:defRPr/>
            </a:pPr>
            <a:endParaRPr lang="de-DE"/>
          </a:p>
        </p:txBody>
      </p:sp>
      <p:sp>
        <p:nvSpPr>
          <p:cNvPr id="4" name="Foliennummernplatzhalter 3"/>
          <p:cNvSpPr>
            <a:spLocks noGrp="1"/>
          </p:cNvSpPr>
          <p:nvPr>
            <p:ph type="sldNum" sz="quarter" idx="12"/>
          </p:nvPr>
        </p:nvSpPr>
        <p:spPr/>
        <p:txBody>
          <a:bodyPr/>
          <a:lstStyle/>
          <a:p>
            <a:pPr>
              <a:defRPr/>
            </a:pPr>
            <a:fld id="{E423FA2A-8DF3-4326-A66A-AD3D994E6332}" type="slidenum">
              <a:rPr lang="de-DE" smtClean="0"/>
              <a:pPr>
                <a:defRPr/>
              </a:pPr>
              <a:t>‹Nr.›</a:t>
            </a:fld>
            <a:endParaRPr lang="de-DE"/>
          </a:p>
        </p:txBody>
      </p:sp>
    </p:spTree>
    <p:extLst>
      <p:ext uri="{BB962C8B-B14F-4D97-AF65-F5344CB8AC3E}">
        <p14:creationId xmlns:p14="http://schemas.microsoft.com/office/powerpoint/2010/main" val="27384626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495300" y="273050"/>
            <a:ext cx="3259006" cy="1162050"/>
          </a:xfrm>
        </p:spPr>
        <p:txBody>
          <a:bodyPr anchor="b"/>
          <a:lstStyle>
            <a:lvl1pPr algn="l">
              <a:defRPr sz="2000" b="1"/>
            </a:lvl1pPr>
          </a:lstStyle>
          <a:p>
            <a:r>
              <a:rPr lang="de-DE"/>
              <a:t>Titelmasterformat durch Klicken bearbeiten</a:t>
            </a:r>
          </a:p>
        </p:txBody>
      </p:sp>
      <p:sp>
        <p:nvSpPr>
          <p:cNvPr id="3" name="Inhaltsplatzhalter 2"/>
          <p:cNvSpPr>
            <a:spLocks noGrp="1"/>
          </p:cNvSpPr>
          <p:nvPr>
            <p:ph idx="1"/>
          </p:nvPr>
        </p:nvSpPr>
        <p:spPr>
          <a:xfrm>
            <a:off x="3872972" y="273061"/>
            <a:ext cx="553772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4" name="Textplatzhalter 3"/>
          <p:cNvSpPr>
            <a:spLocks noGrp="1"/>
          </p:cNvSpPr>
          <p:nvPr>
            <p:ph type="body" sz="half" idx="2"/>
          </p:nvPr>
        </p:nvSpPr>
        <p:spPr>
          <a:xfrm>
            <a:off x="495300" y="1435103"/>
            <a:ext cx="325900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a:t>Textmasterformat bearbeiten</a:t>
            </a:r>
          </a:p>
        </p:txBody>
      </p:sp>
      <p:sp>
        <p:nvSpPr>
          <p:cNvPr id="5" name="Datumsplatzhalter 4"/>
          <p:cNvSpPr>
            <a:spLocks noGrp="1"/>
          </p:cNvSpPr>
          <p:nvPr>
            <p:ph type="dt" sz="half" idx="10"/>
          </p:nvPr>
        </p:nvSpPr>
        <p:spPr/>
        <p:txBody>
          <a:bodyPr/>
          <a:lstStyle/>
          <a:p>
            <a:pPr>
              <a:defRPr/>
            </a:pPr>
            <a:endParaRPr lang="de-DE"/>
          </a:p>
        </p:txBody>
      </p:sp>
      <p:sp>
        <p:nvSpPr>
          <p:cNvPr id="6" name="Fußzeilenplatzhalter 5"/>
          <p:cNvSpPr>
            <a:spLocks noGrp="1"/>
          </p:cNvSpPr>
          <p:nvPr>
            <p:ph type="ftr" sz="quarter" idx="11"/>
          </p:nvPr>
        </p:nvSpPr>
        <p:spPr/>
        <p:txBody>
          <a:bodyPr/>
          <a:lstStyle/>
          <a:p>
            <a:pPr>
              <a:defRPr/>
            </a:pPr>
            <a:endParaRPr lang="de-DE"/>
          </a:p>
        </p:txBody>
      </p:sp>
      <p:sp>
        <p:nvSpPr>
          <p:cNvPr id="7" name="Foliennummernplatzhalter 6"/>
          <p:cNvSpPr>
            <a:spLocks noGrp="1"/>
          </p:cNvSpPr>
          <p:nvPr>
            <p:ph type="sldNum" sz="quarter" idx="12"/>
          </p:nvPr>
        </p:nvSpPr>
        <p:spPr/>
        <p:txBody>
          <a:bodyPr/>
          <a:lstStyle/>
          <a:p>
            <a:pPr>
              <a:defRPr/>
            </a:pPr>
            <a:fld id="{D7AE6ED3-36E5-4C20-897E-039CDEA2FCD2}" type="slidenum">
              <a:rPr lang="de-DE" smtClean="0"/>
              <a:pPr>
                <a:defRPr/>
              </a:pPr>
              <a:t>‹Nr.›</a:t>
            </a:fld>
            <a:endParaRPr lang="de-DE"/>
          </a:p>
        </p:txBody>
      </p:sp>
    </p:spTree>
    <p:extLst>
      <p:ext uri="{BB962C8B-B14F-4D97-AF65-F5344CB8AC3E}">
        <p14:creationId xmlns:p14="http://schemas.microsoft.com/office/powerpoint/2010/main" val="210192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941645" y="4800600"/>
            <a:ext cx="5943600" cy="566738"/>
          </a:xfrm>
        </p:spPr>
        <p:txBody>
          <a:bodyPr anchor="b"/>
          <a:lstStyle>
            <a:lvl1pPr algn="l">
              <a:defRPr sz="2000" b="1"/>
            </a:lvl1pPr>
          </a:lstStyle>
          <a:p>
            <a:r>
              <a:rPr lang="de-DE"/>
              <a:t>Titelmasterformat durch Klicken bearbeiten</a:t>
            </a:r>
          </a:p>
        </p:txBody>
      </p:sp>
      <p:sp>
        <p:nvSpPr>
          <p:cNvPr id="3" name="Bildplatzhalter 2"/>
          <p:cNvSpPr>
            <a:spLocks noGrp="1"/>
          </p:cNvSpPr>
          <p:nvPr>
            <p:ph type="pic" idx="1"/>
          </p:nvPr>
        </p:nvSpPr>
        <p:spPr>
          <a:xfrm>
            <a:off x="1941645" y="612775"/>
            <a:ext cx="59436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DE"/>
          </a:p>
        </p:txBody>
      </p:sp>
      <p:sp>
        <p:nvSpPr>
          <p:cNvPr id="4" name="Textplatzhalter 3"/>
          <p:cNvSpPr>
            <a:spLocks noGrp="1"/>
          </p:cNvSpPr>
          <p:nvPr>
            <p:ph type="body" sz="half" idx="2"/>
          </p:nvPr>
        </p:nvSpPr>
        <p:spPr>
          <a:xfrm>
            <a:off x="1941645" y="5367338"/>
            <a:ext cx="59436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a:t>Textmasterformat bearbeiten</a:t>
            </a:r>
          </a:p>
        </p:txBody>
      </p:sp>
      <p:sp>
        <p:nvSpPr>
          <p:cNvPr id="5" name="Datumsplatzhalter 4"/>
          <p:cNvSpPr>
            <a:spLocks noGrp="1"/>
          </p:cNvSpPr>
          <p:nvPr>
            <p:ph type="dt" sz="half" idx="10"/>
          </p:nvPr>
        </p:nvSpPr>
        <p:spPr/>
        <p:txBody>
          <a:bodyPr/>
          <a:lstStyle/>
          <a:p>
            <a:pPr>
              <a:defRPr/>
            </a:pPr>
            <a:endParaRPr lang="de-DE"/>
          </a:p>
        </p:txBody>
      </p:sp>
      <p:sp>
        <p:nvSpPr>
          <p:cNvPr id="6" name="Fußzeilenplatzhalter 5"/>
          <p:cNvSpPr>
            <a:spLocks noGrp="1"/>
          </p:cNvSpPr>
          <p:nvPr>
            <p:ph type="ftr" sz="quarter" idx="11"/>
          </p:nvPr>
        </p:nvSpPr>
        <p:spPr/>
        <p:txBody>
          <a:bodyPr/>
          <a:lstStyle/>
          <a:p>
            <a:pPr>
              <a:defRPr/>
            </a:pPr>
            <a:endParaRPr lang="de-DE"/>
          </a:p>
        </p:txBody>
      </p:sp>
      <p:sp>
        <p:nvSpPr>
          <p:cNvPr id="7" name="Foliennummernplatzhalter 6"/>
          <p:cNvSpPr>
            <a:spLocks noGrp="1"/>
          </p:cNvSpPr>
          <p:nvPr>
            <p:ph type="sldNum" sz="quarter" idx="12"/>
          </p:nvPr>
        </p:nvSpPr>
        <p:spPr/>
        <p:txBody>
          <a:bodyPr/>
          <a:lstStyle/>
          <a:p>
            <a:pPr>
              <a:defRPr/>
            </a:pPr>
            <a:fld id="{27FF8D02-D5FA-4B01-B71C-390DE8615B4E}" type="slidenum">
              <a:rPr lang="de-DE" smtClean="0"/>
              <a:pPr>
                <a:defRPr/>
              </a:pPr>
              <a:t>‹Nr.›</a:t>
            </a:fld>
            <a:endParaRPr lang="de-DE"/>
          </a:p>
        </p:txBody>
      </p:sp>
    </p:spTree>
    <p:extLst>
      <p:ext uri="{BB962C8B-B14F-4D97-AF65-F5344CB8AC3E}">
        <p14:creationId xmlns:p14="http://schemas.microsoft.com/office/powerpoint/2010/main" val="9252098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Vertikaler Textplatzhalter 2"/>
          <p:cNvSpPr>
            <a:spLocks noGrp="1"/>
          </p:cNvSpPr>
          <p:nvPr>
            <p:ph type="body" orient="vert" idx="1"/>
          </p:nvPr>
        </p:nvSpPr>
        <p:spPr/>
        <p:txBody>
          <a:bodyPr vert="eaVert"/>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p:cNvSpPr>
            <a:spLocks noGrp="1"/>
          </p:cNvSpPr>
          <p:nvPr>
            <p:ph type="dt" sz="half" idx="10"/>
          </p:nvPr>
        </p:nvSpPr>
        <p:spPr/>
        <p:txBody>
          <a:bodyPr/>
          <a:lstStyle/>
          <a:p>
            <a:pPr>
              <a:defRPr/>
            </a:pPr>
            <a:endParaRPr lang="de-DE"/>
          </a:p>
        </p:txBody>
      </p:sp>
      <p:sp>
        <p:nvSpPr>
          <p:cNvPr id="5" name="Fußzeilenplatzhalter 4"/>
          <p:cNvSpPr>
            <a:spLocks noGrp="1"/>
          </p:cNvSpPr>
          <p:nvPr>
            <p:ph type="ftr" sz="quarter" idx="11"/>
          </p:nvPr>
        </p:nvSpPr>
        <p:spPr/>
        <p:txBody>
          <a:bodyPr/>
          <a:lstStyle/>
          <a:p>
            <a:pPr>
              <a:defRPr/>
            </a:pPr>
            <a:endParaRPr lang="de-DE"/>
          </a:p>
        </p:txBody>
      </p:sp>
      <p:sp>
        <p:nvSpPr>
          <p:cNvPr id="6" name="Foliennummernplatzhalter 5"/>
          <p:cNvSpPr>
            <a:spLocks noGrp="1"/>
          </p:cNvSpPr>
          <p:nvPr>
            <p:ph type="sldNum" sz="quarter" idx="12"/>
          </p:nvPr>
        </p:nvSpPr>
        <p:spPr/>
        <p:txBody>
          <a:bodyPr/>
          <a:lstStyle/>
          <a:p>
            <a:pPr>
              <a:defRPr/>
            </a:pPr>
            <a:fld id="{E1CE97E5-82B5-49E9-93AF-FC25B1E79A4C}" type="slidenum">
              <a:rPr lang="de-DE" smtClean="0"/>
              <a:pPr>
                <a:defRPr/>
              </a:pPr>
              <a:t>‹Nr.›</a:t>
            </a:fld>
            <a:endParaRPr lang="de-DE"/>
          </a:p>
        </p:txBody>
      </p:sp>
    </p:spTree>
    <p:extLst>
      <p:ext uri="{BB962C8B-B14F-4D97-AF65-F5344CB8AC3E}">
        <p14:creationId xmlns:p14="http://schemas.microsoft.com/office/powerpoint/2010/main" val="2973722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7780337" y="274649"/>
            <a:ext cx="2414588" cy="5851525"/>
          </a:xfrm>
        </p:spPr>
        <p:txBody>
          <a:bodyPr vert="eaVert"/>
          <a:lstStyle/>
          <a:p>
            <a:r>
              <a:rPr lang="de-DE"/>
              <a:t>Titelmasterformat durch Klicken bearbeiten</a:t>
            </a:r>
          </a:p>
        </p:txBody>
      </p:sp>
      <p:sp>
        <p:nvSpPr>
          <p:cNvPr id="3" name="Vertikaler Textplatzhalter 2"/>
          <p:cNvSpPr>
            <a:spLocks noGrp="1"/>
          </p:cNvSpPr>
          <p:nvPr>
            <p:ph type="body" orient="vert" idx="1"/>
          </p:nvPr>
        </p:nvSpPr>
        <p:spPr>
          <a:xfrm>
            <a:off x="536578" y="274649"/>
            <a:ext cx="7078663" cy="5851525"/>
          </a:xfrm>
        </p:spPr>
        <p:txBody>
          <a:bodyPr vert="eaVert"/>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p:cNvSpPr>
            <a:spLocks noGrp="1"/>
          </p:cNvSpPr>
          <p:nvPr>
            <p:ph type="dt" sz="half" idx="10"/>
          </p:nvPr>
        </p:nvSpPr>
        <p:spPr/>
        <p:txBody>
          <a:bodyPr/>
          <a:lstStyle/>
          <a:p>
            <a:pPr>
              <a:defRPr/>
            </a:pPr>
            <a:endParaRPr lang="de-DE"/>
          </a:p>
        </p:txBody>
      </p:sp>
      <p:sp>
        <p:nvSpPr>
          <p:cNvPr id="5" name="Fußzeilenplatzhalter 4"/>
          <p:cNvSpPr>
            <a:spLocks noGrp="1"/>
          </p:cNvSpPr>
          <p:nvPr>
            <p:ph type="ftr" sz="quarter" idx="11"/>
          </p:nvPr>
        </p:nvSpPr>
        <p:spPr/>
        <p:txBody>
          <a:bodyPr/>
          <a:lstStyle/>
          <a:p>
            <a:pPr>
              <a:defRPr/>
            </a:pPr>
            <a:endParaRPr lang="de-DE"/>
          </a:p>
        </p:txBody>
      </p:sp>
      <p:sp>
        <p:nvSpPr>
          <p:cNvPr id="6" name="Foliennummernplatzhalter 5"/>
          <p:cNvSpPr>
            <a:spLocks noGrp="1"/>
          </p:cNvSpPr>
          <p:nvPr>
            <p:ph type="sldNum" sz="quarter" idx="12"/>
          </p:nvPr>
        </p:nvSpPr>
        <p:spPr/>
        <p:txBody>
          <a:bodyPr/>
          <a:lstStyle/>
          <a:p>
            <a:pPr>
              <a:defRPr/>
            </a:pPr>
            <a:fld id="{2E044502-83F5-4F45-B4AE-B015F2FE069A}" type="slidenum">
              <a:rPr lang="de-DE" smtClean="0"/>
              <a:pPr>
                <a:defRPr/>
              </a:pPr>
              <a:t>‹Nr.›</a:t>
            </a:fld>
            <a:endParaRPr lang="de-DE"/>
          </a:p>
        </p:txBody>
      </p:sp>
    </p:spTree>
    <p:extLst>
      <p:ext uri="{BB962C8B-B14F-4D97-AF65-F5344CB8AC3E}">
        <p14:creationId xmlns:p14="http://schemas.microsoft.com/office/powerpoint/2010/main" val="13930177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verTx">
  <p:cSld name="Titel und Inhalt über Text">
    <p:spTree>
      <p:nvGrpSpPr>
        <p:cNvPr id="1" name=""/>
        <p:cNvGrpSpPr/>
        <p:nvPr/>
      </p:nvGrpSpPr>
      <p:grpSpPr>
        <a:xfrm>
          <a:off x="0" y="0"/>
          <a:ext cx="0" cy="0"/>
          <a:chOff x="0" y="0"/>
          <a:chExt cx="0" cy="0"/>
        </a:xfrm>
      </p:grpSpPr>
      <p:sp>
        <p:nvSpPr>
          <p:cNvPr id="2" name="Titel 1"/>
          <p:cNvSpPr>
            <a:spLocks noGrp="1"/>
          </p:cNvSpPr>
          <p:nvPr>
            <p:ph type="title"/>
          </p:nvPr>
        </p:nvSpPr>
        <p:spPr>
          <a:xfrm>
            <a:off x="742951" y="152400"/>
            <a:ext cx="7443788" cy="1600200"/>
          </a:xfrm>
        </p:spPr>
        <p:txBody>
          <a:bodyPr/>
          <a:lstStyle/>
          <a:p>
            <a:r>
              <a:rPr lang="de-DE"/>
              <a:t>Titelmasterformat durch Klicken bearbeiten</a:t>
            </a:r>
          </a:p>
        </p:txBody>
      </p:sp>
      <p:sp>
        <p:nvSpPr>
          <p:cNvPr id="3" name="Inhaltsplatzhalter 2"/>
          <p:cNvSpPr>
            <a:spLocks noGrp="1"/>
          </p:cNvSpPr>
          <p:nvPr>
            <p:ph sz="half" idx="1"/>
          </p:nvPr>
        </p:nvSpPr>
        <p:spPr>
          <a:xfrm>
            <a:off x="742950" y="1828800"/>
            <a:ext cx="8337550" cy="1752600"/>
          </a:xfrm>
        </p:spPr>
        <p:txBody>
          <a:bodyPr/>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4" name="Textplatzhalter 3"/>
          <p:cNvSpPr>
            <a:spLocks noGrp="1"/>
          </p:cNvSpPr>
          <p:nvPr>
            <p:ph type="body" sz="half" idx="2"/>
          </p:nvPr>
        </p:nvSpPr>
        <p:spPr>
          <a:xfrm>
            <a:off x="742950" y="3733800"/>
            <a:ext cx="8337550" cy="1752600"/>
          </a:xfrm>
        </p:spPr>
        <p:txBody>
          <a:bodyPr/>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5" name="Rectangle 5"/>
          <p:cNvSpPr>
            <a:spLocks noGrp="1" noChangeArrowheads="1"/>
          </p:cNvSpPr>
          <p:nvPr>
            <p:ph type="dt" sz="half" idx="10"/>
          </p:nvPr>
        </p:nvSpPr>
        <p:spPr>
          <a:ln/>
        </p:spPr>
        <p:txBody>
          <a:bodyPr/>
          <a:lstStyle>
            <a:lvl1pPr>
              <a:defRPr/>
            </a:lvl1pPr>
          </a:lstStyle>
          <a:p>
            <a:pPr>
              <a:defRPr/>
            </a:pPr>
            <a:endParaRPr lang="de-DE"/>
          </a:p>
        </p:txBody>
      </p:sp>
      <p:sp>
        <p:nvSpPr>
          <p:cNvPr id="6" name="Rectangle 6"/>
          <p:cNvSpPr>
            <a:spLocks noGrp="1" noChangeArrowheads="1"/>
          </p:cNvSpPr>
          <p:nvPr>
            <p:ph type="ftr" sz="quarter" idx="11"/>
          </p:nvPr>
        </p:nvSpPr>
        <p:spPr>
          <a:ln/>
        </p:spPr>
        <p:txBody>
          <a:bodyPr/>
          <a:lstStyle>
            <a:lvl1pPr>
              <a:defRPr/>
            </a:lvl1pPr>
          </a:lstStyle>
          <a:p>
            <a:pPr>
              <a:defRPr/>
            </a:pPr>
            <a:endParaRPr lang="de-DE"/>
          </a:p>
        </p:txBody>
      </p:sp>
      <p:sp>
        <p:nvSpPr>
          <p:cNvPr id="7" name="Rectangle 7"/>
          <p:cNvSpPr>
            <a:spLocks noGrp="1" noChangeArrowheads="1"/>
          </p:cNvSpPr>
          <p:nvPr>
            <p:ph type="sldNum" sz="quarter" idx="12"/>
          </p:nvPr>
        </p:nvSpPr>
        <p:spPr>
          <a:ln/>
        </p:spPr>
        <p:txBody>
          <a:bodyPr/>
          <a:lstStyle>
            <a:lvl1pPr>
              <a:defRPr/>
            </a:lvl1pPr>
          </a:lstStyle>
          <a:p>
            <a:pPr>
              <a:defRPr/>
            </a:pPr>
            <a:fld id="{74E12FA0-3AE1-4A4D-A0D2-6259469F47E3}" type="slidenum">
              <a:rPr lang="de-DE"/>
              <a:pPr>
                <a:defRPr/>
              </a:pPr>
              <a:t>‹Nr.›</a:t>
            </a:fld>
            <a:endParaRPr lang="de-DE"/>
          </a:p>
        </p:txBody>
      </p:sp>
    </p:spTree>
    <p:extLst>
      <p:ext uri="{BB962C8B-B14F-4D97-AF65-F5344CB8AC3E}">
        <p14:creationId xmlns:p14="http://schemas.microsoft.com/office/powerpoint/2010/main" val="15930295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p:cNvSpPr>
            <a:spLocks noGrp="1"/>
          </p:cNvSpPr>
          <p:nvPr>
            <p:ph type="title"/>
          </p:nvPr>
        </p:nvSpPr>
        <p:spPr>
          <a:xfrm>
            <a:off x="495300" y="274638"/>
            <a:ext cx="8915400" cy="1143000"/>
          </a:xfrm>
          <a:prstGeom prst="rect">
            <a:avLst/>
          </a:prstGeom>
        </p:spPr>
        <p:txBody>
          <a:bodyPr vert="horz" lIns="91440" tIns="45720" rIns="91440" bIns="45720" rtlCol="0" anchor="ctr">
            <a:normAutofit/>
          </a:bodyPr>
          <a:lstStyle/>
          <a:p>
            <a:r>
              <a:rPr lang="de-DE"/>
              <a:t>Titelmasterformat durch Klicken bearbeiten</a:t>
            </a:r>
          </a:p>
        </p:txBody>
      </p:sp>
      <p:sp>
        <p:nvSpPr>
          <p:cNvPr id="3" name="Textplatzhalter 2"/>
          <p:cNvSpPr>
            <a:spLocks noGrp="1"/>
          </p:cNvSpPr>
          <p:nvPr>
            <p:ph type="body" idx="1"/>
          </p:nvPr>
        </p:nvSpPr>
        <p:spPr>
          <a:xfrm>
            <a:off x="495300" y="1600206"/>
            <a:ext cx="8915400" cy="4525963"/>
          </a:xfrm>
          <a:prstGeom prst="rect">
            <a:avLst/>
          </a:prstGeom>
        </p:spPr>
        <p:txBody>
          <a:bodyPr vert="horz" lIns="91440" tIns="45720" rIns="91440" bIns="45720" rtlCol="0">
            <a:normAutofit/>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p:cNvSpPr>
            <a:spLocks noGrp="1"/>
          </p:cNvSpPr>
          <p:nvPr>
            <p:ph type="dt" sz="half" idx="2"/>
          </p:nvPr>
        </p:nvSpPr>
        <p:spPr>
          <a:xfrm>
            <a:off x="495300" y="6356361"/>
            <a:ext cx="2311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endParaRPr lang="de-DE"/>
          </a:p>
        </p:txBody>
      </p:sp>
      <p:sp>
        <p:nvSpPr>
          <p:cNvPr id="5" name="Fußzeilenplatzhalter 4"/>
          <p:cNvSpPr>
            <a:spLocks noGrp="1"/>
          </p:cNvSpPr>
          <p:nvPr>
            <p:ph type="ftr" sz="quarter" idx="3"/>
          </p:nvPr>
        </p:nvSpPr>
        <p:spPr>
          <a:xfrm>
            <a:off x="3384550" y="6356361"/>
            <a:ext cx="31369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de-DE"/>
          </a:p>
        </p:txBody>
      </p:sp>
      <p:sp>
        <p:nvSpPr>
          <p:cNvPr id="6" name="Foliennummernplatzhalter 5"/>
          <p:cNvSpPr>
            <a:spLocks noGrp="1"/>
          </p:cNvSpPr>
          <p:nvPr>
            <p:ph type="sldNum" sz="quarter" idx="4"/>
          </p:nvPr>
        </p:nvSpPr>
        <p:spPr>
          <a:xfrm>
            <a:off x="7099300" y="6356361"/>
            <a:ext cx="2311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7C1460F0-2854-4F08-AEFB-A1F656D37DF7}" type="slidenum">
              <a:rPr lang="de-DE" smtClean="0"/>
              <a:pPr>
                <a:defRPr/>
              </a:pPr>
              <a:t>‹Nr.›</a:t>
            </a:fld>
            <a:endParaRPr lang="de-DE"/>
          </a:p>
        </p:txBody>
      </p:sp>
    </p:spTree>
    <p:extLst>
      <p:ext uri="{BB962C8B-B14F-4D97-AF65-F5344CB8AC3E}">
        <p14:creationId xmlns:p14="http://schemas.microsoft.com/office/powerpoint/2010/main" val="2168742204"/>
      </p:ext>
    </p:extLst>
  </p:cSld>
  <p:clrMap bg1="lt1" tx1="dk1" bg2="lt2" tx2="dk2" accent1="accent1" accent2="accent2" accent3="accent3" accent4="accent4" accent5="accent5" accent6="accent6" hlink="hlink" folHlink="folHlink"/>
  <p:sldLayoutIdLst>
    <p:sldLayoutId id="2147483836" r:id="rId1"/>
    <p:sldLayoutId id="2147483837" r:id="rId2"/>
    <p:sldLayoutId id="2147483838" r:id="rId3"/>
    <p:sldLayoutId id="2147483839" r:id="rId4"/>
    <p:sldLayoutId id="2147483840" r:id="rId5"/>
    <p:sldLayoutId id="2147483841" r:id="rId6"/>
    <p:sldLayoutId id="2147483842" r:id="rId7"/>
    <p:sldLayoutId id="2147483843" r:id="rId8"/>
    <p:sldLayoutId id="2147483844" r:id="rId9"/>
    <p:sldLayoutId id="2147483845" r:id="rId10"/>
    <p:sldLayoutId id="2147483846" r:id="rId11"/>
    <p:sldLayoutId id="2147483847"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2.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1.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fik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52879" y="908720"/>
            <a:ext cx="1728192" cy="1961488"/>
          </a:xfrm>
          <a:prstGeom prst="rect">
            <a:avLst/>
          </a:prstGeom>
        </p:spPr>
      </p:pic>
      <p:sp>
        <p:nvSpPr>
          <p:cNvPr id="2" name="Inhaltsplatzhalter 1"/>
          <p:cNvSpPr>
            <a:spLocks noGrp="1"/>
          </p:cNvSpPr>
          <p:nvPr>
            <p:ph sz="half" idx="1"/>
          </p:nvPr>
        </p:nvSpPr>
        <p:spPr>
          <a:xfrm>
            <a:off x="848544" y="2996952"/>
            <a:ext cx="8337550" cy="1752600"/>
          </a:xfrm>
        </p:spPr>
        <p:txBody>
          <a:bodyPr>
            <a:normAutofit/>
          </a:bodyPr>
          <a:lstStyle/>
          <a:p>
            <a:pPr marL="0" indent="0" algn="ctr">
              <a:buNone/>
            </a:pPr>
            <a:r>
              <a:rPr lang="de-DE" sz="6600" dirty="0">
                <a:latin typeface="Arial" panose="020B0604020202020204" pitchFamily="34" charset="0"/>
                <a:cs typeface="Arial" panose="020B0604020202020204" pitchFamily="34" charset="0"/>
              </a:rPr>
              <a:t>Herzlich Willkommen</a:t>
            </a:r>
          </a:p>
        </p:txBody>
      </p:sp>
      <p:pic>
        <p:nvPicPr>
          <p:cNvPr id="512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88704" y="4149080"/>
            <a:ext cx="4905375" cy="2286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sz="half" idx="1"/>
          </p:nvPr>
        </p:nvSpPr>
        <p:spPr>
          <a:xfrm>
            <a:off x="560512" y="908720"/>
            <a:ext cx="8496944" cy="4912568"/>
          </a:xfrm>
          <a:gradFill>
            <a:gsLst>
              <a:gs pos="0">
                <a:schemeClr val="accent1">
                  <a:lumMod val="40000"/>
                  <a:lumOff val="6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a:normAutofit fontScale="85000" lnSpcReduction="20000"/>
          </a:bodyPr>
          <a:lstStyle/>
          <a:p>
            <a:pPr marL="0" indent="0">
              <a:buNone/>
            </a:pPr>
            <a:r>
              <a:rPr lang="de-DE" sz="3600" b="1" dirty="0"/>
              <a:t>Themenübersicht</a:t>
            </a:r>
          </a:p>
          <a:p>
            <a:pPr marL="0" indent="0">
              <a:buNone/>
            </a:pPr>
            <a:r>
              <a:rPr lang="de-DE" sz="2800" dirty="0">
                <a:solidFill>
                  <a:prstClr val="black"/>
                </a:solidFill>
              </a:rPr>
              <a:t>für den Infoabend „Rund um die Einschulung“</a:t>
            </a:r>
          </a:p>
          <a:p>
            <a:pPr marL="0" indent="0">
              <a:buNone/>
            </a:pPr>
            <a:endParaRPr lang="de-DE" sz="2800" dirty="0">
              <a:solidFill>
                <a:prstClr val="black"/>
              </a:solidFill>
            </a:endParaRPr>
          </a:p>
          <a:p>
            <a:r>
              <a:rPr lang="de-DE" sz="2800" dirty="0">
                <a:solidFill>
                  <a:prstClr val="black"/>
                </a:solidFill>
              </a:rPr>
              <a:t>Schwerpunktschule</a:t>
            </a:r>
          </a:p>
          <a:p>
            <a:r>
              <a:rPr lang="de-DE" sz="2800" dirty="0">
                <a:solidFill>
                  <a:prstClr val="black"/>
                </a:solidFill>
              </a:rPr>
              <a:t>Rhythmisierung </a:t>
            </a:r>
          </a:p>
          <a:p>
            <a:r>
              <a:rPr lang="de-DE" sz="2800" dirty="0">
                <a:solidFill>
                  <a:prstClr val="black"/>
                </a:solidFill>
              </a:rPr>
              <a:t>Ganztagsschule – Essen in der Ganztagsschule</a:t>
            </a:r>
          </a:p>
          <a:p>
            <a:r>
              <a:rPr lang="de-DE" sz="2800" dirty="0">
                <a:solidFill>
                  <a:prstClr val="black"/>
                </a:solidFill>
              </a:rPr>
              <a:t>Betreuende Grundschule </a:t>
            </a:r>
          </a:p>
          <a:p>
            <a:r>
              <a:rPr lang="de-DE" sz="2800" dirty="0">
                <a:solidFill>
                  <a:prstClr val="black"/>
                </a:solidFill>
              </a:rPr>
              <a:t>Unterschiede: Kita – Grundschule - Das ist neu</a:t>
            </a:r>
          </a:p>
          <a:p>
            <a:pPr lvl="0"/>
            <a:r>
              <a:rPr lang="de-DE" sz="2800" dirty="0">
                <a:solidFill>
                  <a:prstClr val="black"/>
                </a:solidFill>
              </a:rPr>
              <a:t>Vorbereitung auf die Schule - Organisatorisches für Eltern</a:t>
            </a:r>
          </a:p>
          <a:p>
            <a:pPr lvl="0"/>
            <a:r>
              <a:rPr lang="de-DE" sz="2800" dirty="0">
                <a:solidFill>
                  <a:prstClr val="black"/>
                </a:solidFill>
              </a:rPr>
              <a:t>1. und 2. Schultag – Verlauf der 1. und 2. Schulwoche</a:t>
            </a:r>
          </a:p>
          <a:p>
            <a:pPr lvl="0"/>
            <a:r>
              <a:rPr lang="de-DE" sz="2800" dirty="0">
                <a:solidFill>
                  <a:prstClr val="black"/>
                </a:solidFill>
              </a:rPr>
              <a:t>Krankmeldung und Beurlaubung</a:t>
            </a:r>
          </a:p>
          <a:p>
            <a:r>
              <a:rPr lang="de-DE" sz="2800" dirty="0">
                <a:solidFill>
                  <a:prstClr val="black"/>
                </a:solidFill>
              </a:rPr>
              <a:t>Schulsozialarbeiterin</a:t>
            </a:r>
          </a:p>
          <a:p>
            <a:pPr lvl="0"/>
            <a:r>
              <a:rPr lang="de-DE" sz="2800" dirty="0">
                <a:solidFill>
                  <a:prstClr val="black"/>
                </a:solidFill>
              </a:rPr>
              <a:t>SEB und Förderverein</a:t>
            </a:r>
          </a:p>
          <a:p>
            <a:pPr marL="0" lvl="0" indent="0">
              <a:buNone/>
            </a:pPr>
            <a:endParaRPr lang="de-DE" sz="2800" dirty="0">
              <a:solidFill>
                <a:prstClr val="black"/>
              </a:solidFill>
            </a:endParaRPr>
          </a:p>
          <a:p>
            <a:pPr marL="0" indent="0" algn="ctr">
              <a:buNone/>
            </a:pPr>
            <a:endParaRPr lang="de-DE" u="sng" dirty="0"/>
          </a:p>
        </p:txBody>
      </p:sp>
      <p:pic>
        <p:nvPicPr>
          <p:cNvPr id="266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488226">
            <a:off x="7905328" y="476672"/>
            <a:ext cx="1318418" cy="15001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099833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sz="half" idx="1"/>
          </p:nvPr>
        </p:nvSpPr>
        <p:spPr>
          <a:xfrm>
            <a:off x="776536" y="764704"/>
            <a:ext cx="8337550" cy="4536504"/>
          </a:xfrm>
        </p:spPr>
        <p:txBody>
          <a:bodyPr>
            <a:normAutofit fontScale="92500" lnSpcReduction="20000"/>
          </a:bodyPr>
          <a:lstStyle/>
          <a:p>
            <a:pPr marL="0" indent="0" algn="ctr">
              <a:buNone/>
            </a:pPr>
            <a:r>
              <a:rPr lang="de-DE" sz="3600" b="1" dirty="0"/>
              <a:t>Schwerpunktschule</a:t>
            </a:r>
            <a:endParaRPr lang="de-DE" sz="1000" b="1" dirty="0"/>
          </a:p>
          <a:p>
            <a:pPr marL="0" indent="0" algn="ctr">
              <a:buNone/>
            </a:pPr>
            <a:endParaRPr lang="de-DE" sz="1100" dirty="0"/>
          </a:p>
          <a:p>
            <a:pPr marL="0" lvl="0" indent="0" algn="ctr">
              <a:buNone/>
            </a:pPr>
            <a:r>
              <a:rPr lang="de-DE" sz="2400" dirty="0">
                <a:solidFill>
                  <a:prstClr val="black"/>
                </a:solidFill>
              </a:rPr>
              <a:t>Gemeinsames Leben und Lernen für Kinder mit und ohne Beeinträchtigungen</a:t>
            </a:r>
          </a:p>
          <a:p>
            <a:pPr marL="0" lvl="0" indent="0" algn="ctr">
              <a:buNone/>
            </a:pPr>
            <a:endParaRPr lang="de-DE" sz="2400" dirty="0">
              <a:solidFill>
                <a:prstClr val="black"/>
              </a:solidFill>
            </a:endParaRPr>
          </a:p>
          <a:p>
            <a:pPr lvl="0"/>
            <a:r>
              <a:rPr lang="de-DE" sz="2400" u="sng" dirty="0">
                <a:solidFill>
                  <a:prstClr val="black"/>
                </a:solidFill>
              </a:rPr>
              <a:t>Pädagogische Grundsätze:</a:t>
            </a:r>
          </a:p>
          <a:p>
            <a:pPr lvl="1">
              <a:buFont typeface="Wingdings" panose="05000000000000000000" pitchFamily="2" charset="2"/>
              <a:buChar char="v"/>
            </a:pPr>
            <a:r>
              <a:rPr lang="de-DE" sz="2000" dirty="0">
                <a:solidFill>
                  <a:prstClr val="black"/>
                </a:solidFill>
              </a:rPr>
              <a:t>Jedes Kind lernt im eigenen Lerntempo</a:t>
            </a:r>
          </a:p>
          <a:p>
            <a:pPr lvl="1">
              <a:buFont typeface="Wingdings" panose="05000000000000000000" pitchFamily="2" charset="2"/>
              <a:buChar char="v"/>
            </a:pPr>
            <a:r>
              <a:rPr lang="de-DE" sz="2000" dirty="0">
                <a:solidFill>
                  <a:prstClr val="black"/>
                </a:solidFill>
              </a:rPr>
              <a:t>Jedes Kind hat individuelle Lernziele</a:t>
            </a:r>
          </a:p>
          <a:p>
            <a:pPr lvl="1">
              <a:buFont typeface="Wingdings" panose="05000000000000000000" pitchFamily="2" charset="2"/>
              <a:buChar char="v"/>
            </a:pPr>
            <a:r>
              <a:rPr lang="de-DE" sz="2000" dirty="0">
                <a:solidFill>
                  <a:prstClr val="black"/>
                </a:solidFill>
              </a:rPr>
              <a:t>bei Bedarf werden individuelle Förderpläne erstellt</a:t>
            </a:r>
          </a:p>
          <a:p>
            <a:r>
              <a:rPr lang="de-DE" sz="2400" dirty="0">
                <a:solidFill>
                  <a:prstClr val="black"/>
                </a:solidFill>
              </a:rPr>
              <a:t> </a:t>
            </a:r>
            <a:r>
              <a:rPr lang="de-DE" sz="2800" u="sng" dirty="0">
                <a:solidFill>
                  <a:prstClr val="black"/>
                </a:solidFill>
              </a:rPr>
              <a:t>Organisation</a:t>
            </a:r>
          </a:p>
          <a:p>
            <a:pPr lvl="1">
              <a:buFont typeface="Courier New" panose="02070309020205020404" pitchFamily="49" charset="0"/>
              <a:buChar char="o"/>
            </a:pPr>
            <a:r>
              <a:rPr lang="de-DE" sz="2000" dirty="0">
                <a:solidFill>
                  <a:prstClr val="black"/>
                </a:solidFill>
              </a:rPr>
              <a:t>KlassenlehrerInnen und Förderlehrerinnen arbeiten im Team</a:t>
            </a:r>
          </a:p>
          <a:p>
            <a:pPr lvl="1">
              <a:buFont typeface="Courier New" panose="02070309020205020404" pitchFamily="49" charset="0"/>
              <a:buChar char="o"/>
            </a:pPr>
            <a:r>
              <a:rPr lang="de-DE" sz="2000" dirty="0">
                <a:solidFill>
                  <a:prstClr val="black"/>
                </a:solidFill>
              </a:rPr>
              <a:t>Klassenlehrerin unterrichtet die meisten Fächer</a:t>
            </a:r>
          </a:p>
          <a:p>
            <a:pPr lvl="1">
              <a:buFont typeface="Courier New" panose="02070309020205020404" pitchFamily="49" charset="0"/>
              <a:buChar char="o"/>
            </a:pPr>
            <a:r>
              <a:rPr lang="de-DE" sz="2000" dirty="0">
                <a:solidFill>
                  <a:prstClr val="black"/>
                </a:solidFill>
              </a:rPr>
              <a:t>Förderlehrerin ist ca. 2 Stunden pro Tag hauptsächlich für die Kinder mit Förderbedarf in der Klasse</a:t>
            </a:r>
          </a:p>
          <a:p>
            <a:pPr marL="0" indent="0" algn="ctr">
              <a:buNone/>
            </a:pPr>
            <a:endParaRPr lang="de-DE" sz="3600" dirty="0"/>
          </a:p>
          <a:p>
            <a:pPr marL="0" indent="0" algn="ctr">
              <a:buNone/>
            </a:pPr>
            <a:endParaRPr lang="de-DE" u="sng" dirty="0"/>
          </a:p>
        </p:txBody>
      </p:sp>
      <p:pic>
        <p:nvPicPr>
          <p:cNvPr id="266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265368" y="404664"/>
            <a:ext cx="1318418" cy="15001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828994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sz="half" idx="1"/>
          </p:nvPr>
        </p:nvSpPr>
        <p:spPr>
          <a:xfrm>
            <a:off x="704528" y="620688"/>
            <a:ext cx="8337550" cy="5472608"/>
          </a:xfrm>
        </p:spPr>
        <p:txBody>
          <a:bodyPr>
            <a:normAutofit lnSpcReduction="10000"/>
          </a:bodyPr>
          <a:lstStyle/>
          <a:p>
            <a:pPr marL="0" indent="0">
              <a:buNone/>
            </a:pPr>
            <a:r>
              <a:rPr lang="de-DE" sz="3600" b="1" dirty="0"/>
              <a:t>Rhythmisierung </a:t>
            </a:r>
            <a:endParaRPr lang="de-DE" sz="1000" b="1" dirty="0"/>
          </a:p>
          <a:p>
            <a:pPr marL="0" indent="0" algn="ctr">
              <a:buNone/>
            </a:pPr>
            <a:endParaRPr lang="de-DE" sz="1100" dirty="0"/>
          </a:p>
          <a:p>
            <a:pPr marL="0" indent="0">
              <a:buNone/>
            </a:pPr>
            <a:r>
              <a:rPr lang="de-DE" sz="2000" dirty="0">
                <a:solidFill>
                  <a:srgbClr val="0070C0"/>
                </a:solidFill>
              </a:rPr>
              <a:t>7.45 – 8.00 Uhr:	 	</a:t>
            </a:r>
            <a:r>
              <a:rPr lang="de-DE" sz="2000" dirty="0" err="1">
                <a:solidFill>
                  <a:srgbClr val="0070C0"/>
                </a:solidFill>
              </a:rPr>
              <a:t>Eingleiten</a:t>
            </a:r>
            <a:endParaRPr lang="de-DE" sz="2000" dirty="0">
              <a:solidFill>
                <a:srgbClr val="0070C0"/>
              </a:solidFill>
            </a:endParaRPr>
          </a:p>
          <a:p>
            <a:pPr marL="0" indent="0">
              <a:buNone/>
            </a:pPr>
            <a:r>
              <a:rPr lang="de-DE" sz="2000" dirty="0"/>
              <a:t>8.00 – 8.50 Uhr:	 	1. Stunde</a:t>
            </a:r>
          </a:p>
          <a:p>
            <a:pPr marL="0" indent="0">
              <a:buNone/>
            </a:pPr>
            <a:r>
              <a:rPr lang="de-DE" sz="2000" dirty="0">
                <a:solidFill>
                  <a:srgbClr val="0070C0"/>
                </a:solidFill>
              </a:rPr>
              <a:t>8.50 – 9.05 Uhr: 		Frühstückspause</a:t>
            </a:r>
          </a:p>
          <a:p>
            <a:pPr marL="0" indent="0">
              <a:buNone/>
            </a:pPr>
            <a:r>
              <a:rPr lang="de-DE" sz="2000" dirty="0"/>
              <a:t>9.05 – 9.50 Uhr:		2. Stunde</a:t>
            </a:r>
          </a:p>
          <a:p>
            <a:pPr marL="0" indent="0">
              <a:buNone/>
            </a:pPr>
            <a:r>
              <a:rPr lang="de-DE" sz="2000" dirty="0">
                <a:solidFill>
                  <a:srgbClr val="0070C0"/>
                </a:solidFill>
              </a:rPr>
              <a:t>9.50 – 10.20 Uhr:		</a:t>
            </a:r>
            <a:r>
              <a:rPr lang="de-DE" sz="2000" dirty="0" err="1">
                <a:solidFill>
                  <a:srgbClr val="0070C0"/>
                </a:solidFill>
              </a:rPr>
              <a:t>Hofpause</a:t>
            </a:r>
            <a:endParaRPr lang="de-DE" sz="2000" dirty="0">
              <a:solidFill>
                <a:srgbClr val="0070C0"/>
              </a:solidFill>
            </a:endParaRPr>
          </a:p>
          <a:p>
            <a:pPr marL="0" indent="0">
              <a:buNone/>
            </a:pPr>
            <a:r>
              <a:rPr lang="de-DE" sz="2000" dirty="0"/>
              <a:t>10.20 – 11.05Uhr: 	3. Stunde</a:t>
            </a:r>
          </a:p>
          <a:p>
            <a:pPr marL="0" indent="0">
              <a:buNone/>
            </a:pPr>
            <a:r>
              <a:rPr lang="de-DE" sz="2000" dirty="0">
                <a:solidFill>
                  <a:srgbClr val="0070C0"/>
                </a:solidFill>
              </a:rPr>
              <a:t>11.05 – 11.10 Uhr: 	Wechselpause</a:t>
            </a:r>
          </a:p>
          <a:p>
            <a:pPr marL="0" indent="0">
              <a:buNone/>
            </a:pPr>
            <a:r>
              <a:rPr lang="de-DE" sz="2000" dirty="0"/>
              <a:t>11.10 – 12.00 Uhr: 	4. Stunde</a:t>
            </a:r>
          </a:p>
          <a:p>
            <a:pPr marL="0" indent="0">
              <a:buNone/>
            </a:pPr>
            <a:endParaRPr lang="de-DE" sz="2000" dirty="0"/>
          </a:p>
          <a:p>
            <a:pPr marL="0" indent="0">
              <a:buNone/>
            </a:pPr>
            <a:r>
              <a:rPr lang="de-DE" sz="2000" dirty="0">
                <a:solidFill>
                  <a:srgbClr val="00B050"/>
                </a:solidFill>
              </a:rPr>
              <a:t>12.00 – 12.10 Uhr:	Pause</a:t>
            </a:r>
          </a:p>
          <a:p>
            <a:pPr marL="0" indent="0">
              <a:buNone/>
            </a:pPr>
            <a:r>
              <a:rPr lang="de-DE" sz="2000" dirty="0">
                <a:solidFill>
                  <a:srgbClr val="00B050"/>
                </a:solidFill>
              </a:rPr>
              <a:t>12.10 – 13.00 Uhr: 	5. Stunde</a:t>
            </a:r>
          </a:p>
          <a:p>
            <a:pPr marL="0" indent="0">
              <a:buNone/>
            </a:pPr>
            <a:endParaRPr lang="de-DE" sz="2000" dirty="0">
              <a:solidFill>
                <a:srgbClr val="00B050"/>
              </a:solidFill>
            </a:endParaRPr>
          </a:p>
          <a:p>
            <a:pPr marL="0" indent="0">
              <a:buNone/>
            </a:pPr>
            <a:r>
              <a:rPr lang="de-DE" sz="2000" dirty="0">
                <a:solidFill>
                  <a:schemeClr val="accent4">
                    <a:lumMod val="75000"/>
                  </a:schemeClr>
                </a:solidFill>
              </a:rPr>
              <a:t>Coronabedingt kam es zeitweise zu leicht versetzten Anfangszeiten. Wenn dies im Herbst/Winter wieder der Fall sein sollte, informieren wir Sie rechtzeitig.</a:t>
            </a:r>
          </a:p>
          <a:p>
            <a:pPr marL="0" indent="0">
              <a:buNone/>
            </a:pPr>
            <a:endParaRPr lang="de-DE" sz="2000" dirty="0">
              <a:solidFill>
                <a:srgbClr val="00B050"/>
              </a:solidFill>
            </a:endParaRPr>
          </a:p>
          <a:p>
            <a:pPr marL="0" indent="0">
              <a:buNone/>
            </a:pPr>
            <a:endParaRPr lang="de-DE" sz="2000" dirty="0">
              <a:solidFill>
                <a:srgbClr val="00B050"/>
              </a:solidFill>
            </a:endParaRPr>
          </a:p>
          <a:p>
            <a:pPr marL="0" indent="0">
              <a:buNone/>
            </a:pPr>
            <a:endParaRPr lang="de-DE" sz="2000" dirty="0"/>
          </a:p>
          <a:p>
            <a:pPr marL="0" indent="0">
              <a:buNone/>
            </a:pPr>
            <a:endParaRPr lang="de-DE" sz="2000" dirty="0"/>
          </a:p>
          <a:p>
            <a:pPr marL="0" indent="0">
              <a:buNone/>
            </a:pPr>
            <a:endParaRPr lang="de-DE" sz="2000" dirty="0"/>
          </a:p>
          <a:p>
            <a:pPr marL="0" indent="0">
              <a:buNone/>
            </a:pPr>
            <a:endParaRPr lang="de-DE" sz="2000" dirty="0"/>
          </a:p>
          <a:p>
            <a:pPr marL="0" indent="0">
              <a:buNone/>
            </a:pPr>
            <a:endParaRPr lang="de-DE" sz="2000" dirty="0"/>
          </a:p>
          <a:p>
            <a:pPr marL="0" indent="0">
              <a:buNone/>
            </a:pPr>
            <a:endParaRPr lang="de-DE" sz="2000" dirty="0"/>
          </a:p>
          <a:p>
            <a:pPr marL="0" indent="0" algn="ctr">
              <a:buNone/>
            </a:pPr>
            <a:endParaRPr lang="de-DE" u="sng" dirty="0"/>
          </a:p>
        </p:txBody>
      </p:sp>
      <p:pic>
        <p:nvPicPr>
          <p:cNvPr id="266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33320" y="764704"/>
            <a:ext cx="1318418" cy="15001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962809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sz="half" idx="1"/>
          </p:nvPr>
        </p:nvSpPr>
        <p:spPr>
          <a:xfrm>
            <a:off x="704528" y="1196752"/>
            <a:ext cx="8337550" cy="4824536"/>
          </a:xfrm>
          <a:solidFill>
            <a:srgbClr val="FFFF66"/>
          </a:solidFill>
        </p:spPr>
        <p:txBody>
          <a:bodyPr>
            <a:normAutofit lnSpcReduction="10000"/>
          </a:bodyPr>
          <a:lstStyle/>
          <a:p>
            <a:pPr marL="0" indent="0" algn="ctr">
              <a:buNone/>
            </a:pPr>
            <a:endParaRPr lang="de-DE" sz="800" dirty="0">
              <a:solidFill>
                <a:schemeClr val="bg1">
                  <a:lumMod val="65000"/>
                </a:schemeClr>
              </a:solidFill>
            </a:endParaRPr>
          </a:p>
          <a:p>
            <a:pPr marL="0" indent="0">
              <a:buNone/>
            </a:pPr>
            <a:r>
              <a:rPr lang="de-DE" sz="3600" b="1" dirty="0"/>
              <a:t>                       Ganztagsschule</a:t>
            </a:r>
          </a:p>
          <a:p>
            <a:pPr marL="0" indent="0" algn="ctr">
              <a:buNone/>
            </a:pPr>
            <a:r>
              <a:rPr lang="de-DE" sz="2000" dirty="0"/>
              <a:t>Die Grundschule Lerchenberg ist eine GTS in Angebotsform</a:t>
            </a:r>
          </a:p>
          <a:p>
            <a:pPr marL="0" indent="0" algn="ctr">
              <a:buNone/>
            </a:pPr>
            <a:r>
              <a:rPr lang="de-DE" sz="2000" b="1" dirty="0"/>
              <a:t>An- und Abmeldungen immer bis 20.2. vor dem neuen Schuljahr</a:t>
            </a:r>
          </a:p>
          <a:p>
            <a:pPr marL="0" indent="0" algn="ctr">
              <a:buNone/>
            </a:pPr>
            <a:endParaRPr lang="de-DE" sz="2000" b="1" dirty="0"/>
          </a:p>
          <a:p>
            <a:pPr marL="0" indent="0">
              <a:buNone/>
            </a:pPr>
            <a:r>
              <a:rPr lang="de-DE" sz="2800" dirty="0"/>
              <a:t>Rhythmisierung der GTS im 1. Schuljahr</a:t>
            </a:r>
          </a:p>
          <a:p>
            <a:pPr marL="0" indent="0">
              <a:buNone/>
            </a:pPr>
            <a:endParaRPr lang="de-DE" sz="1100" dirty="0"/>
          </a:p>
          <a:p>
            <a:pPr marL="0" indent="0">
              <a:buNone/>
            </a:pPr>
            <a:r>
              <a:rPr lang="de-DE" sz="2000" dirty="0">
                <a:solidFill>
                  <a:srgbClr val="0070C0"/>
                </a:solidFill>
              </a:rPr>
              <a:t>  8.00  - 12.00 Uhr:		Unterricht mit allen Kindern</a:t>
            </a:r>
          </a:p>
          <a:p>
            <a:pPr marL="0" indent="0">
              <a:buNone/>
            </a:pPr>
            <a:r>
              <a:rPr lang="de-DE" sz="2000" dirty="0">
                <a:solidFill>
                  <a:srgbClr val="0070C0"/>
                </a:solidFill>
              </a:rPr>
              <a:t>12.00 – 13.00 Uhr: 		Mittagessen und Spielzeit</a:t>
            </a:r>
          </a:p>
          <a:p>
            <a:pPr marL="0" indent="0">
              <a:buNone/>
            </a:pPr>
            <a:r>
              <a:rPr lang="de-DE" sz="2000" dirty="0">
                <a:solidFill>
                  <a:srgbClr val="0070C0"/>
                </a:solidFill>
              </a:rPr>
              <a:t>13.00 – 14.00 Uhr:		Lernzeit </a:t>
            </a:r>
          </a:p>
          <a:p>
            <a:pPr marL="0" indent="0">
              <a:buNone/>
            </a:pPr>
            <a:r>
              <a:rPr lang="de-DE" sz="2000" dirty="0">
                <a:solidFill>
                  <a:srgbClr val="0070C0"/>
                </a:solidFill>
              </a:rPr>
              <a:t>14.00 – 16.00 Uhr:		Spielzeit und Angebote in Gruppen</a:t>
            </a:r>
          </a:p>
          <a:p>
            <a:pPr marL="0" indent="0">
              <a:buNone/>
            </a:pPr>
            <a:endParaRPr lang="de-DE" sz="2000" dirty="0">
              <a:solidFill>
                <a:srgbClr val="0070C0"/>
              </a:solidFill>
            </a:endParaRPr>
          </a:p>
          <a:p>
            <a:pPr marL="0" indent="0">
              <a:buNone/>
            </a:pPr>
            <a:r>
              <a:rPr lang="de-DE" sz="2000" dirty="0">
                <a:solidFill>
                  <a:srgbClr val="0070C0"/>
                </a:solidFill>
              </a:rPr>
              <a:t>Änderungen vorbehalten, abhängig auch von der neuen räumlichen Bedingungen, wenn der Anbau voll bezugsbereit ist. </a:t>
            </a:r>
          </a:p>
          <a:p>
            <a:pPr marL="0" indent="0">
              <a:buNone/>
            </a:pPr>
            <a:endParaRPr lang="de-DE" sz="2000" dirty="0">
              <a:solidFill>
                <a:srgbClr val="0070C0"/>
              </a:solidFill>
            </a:endParaRPr>
          </a:p>
          <a:p>
            <a:pPr marL="0" indent="0">
              <a:buNone/>
            </a:pPr>
            <a:endParaRPr lang="de-DE" sz="2000" dirty="0">
              <a:solidFill>
                <a:srgbClr val="0070C0"/>
              </a:solidFill>
            </a:endParaRPr>
          </a:p>
          <a:p>
            <a:pPr marL="0" indent="0">
              <a:buNone/>
            </a:pPr>
            <a:endParaRPr lang="de-DE" sz="2000" dirty="0">
              <a:solidFill>
                <a:srgbClr val="0070C0"/>
              </a:solidFill>
            </a:endParaRPr>
          </a:p>
          <a:p>
            <a:pPr marL="0" indent="0" algn="ctr">
              <a:buNone/>
            </a:pPr>
            <a:endParaRPr lang="de-DE" sz="2000" dirty="0"/>
          </a:p>
          <a:p>
            <a:pPr marL="0" indent="0" algn="ctr">
              <a:buNone/>
            </a:pPr>
            <a:endParaRPr lang="de-DE" sz="2000" dirty="0"/>
          </a:p>
          <a:p>
            <a:pPr marL="0" indent="0" algn="ctr">
              <a:buNone/>
            </a:pPr>
            <a:endParaRPr lang="de-DE" sz="2000" dirty="0"/>
          </a:p>
          <a:p>
            <a:pPr marL="0" indent="0" algn="ctr">
              <a:buNone/>
            </a:pPr>
            <a:endParaRPr lang="de-DE" sz="2000" dirty="0"/>
          </a:p>
          <a:p>
            <a:pPr marL="0" indent="0" algn="ctr">
              <a:buNone/>
            </a:pPr>
            <a:endParaRPr lang="de-DE" sz="1000" dirty="0"/>
          </a:p>
          <a:p>
            <a:pPr marL="0" indent="0" algn="ctr">
              <a:buNone/>
            </a:pPr>
            <a:endParaRPr lang="de-DE" sz="1100" dirty="0"/>
          </a:p>
          <a:p>
            <a:pPr marL="0" indent="0" algn="ctr">
              <a:buNone/>
            </a:pPr>
            <a:endParaRPr lang="de-DE" sz="3600" dirty="0"/>
          </a:p>
          <a:p>
            <a:pPr marL="0" indent="0" algn="ctr">
              <a:buNone/>
            </a:pPr>
            <a:endParaRPr lang="de-DE" u="sng" dirty="0"/>
          </a:p>
        </p:txBody>
      </p:sp>
      <p:pic>
        <p:nvPicPr>
          <p:cNvPr id="266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049344" y="764704"/>
            <a:ext cx="1318418" cy="15001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655269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sz="half" idx="1"/>
          </p:nvPr>
        </p:nvSpPr>
        <p:spPr>
          <a:xfrm>
            <a:off x="704528" y="1412776"/>
            <a:ext cx="8337550" cy="4608512"/>
          </a:xfrm>
          <a:solidFill>
            <a:srgbClr val="FFFF66"/>
          </a:solidFill>
        </p:spPr>
        <p:txBody>
          <a:bodyPr>
            <a:normAutofit/>
          </a:bodyPr>
          <a:lstStyle/>
          <a:p>
            <a:pPr marL="0" indent="0" algn="ctr">
              <a:buNone/>
            </a:pPr>
            <a:endParaRPr lang="de-DE" sz="800" dirty="0">
              <a:solidFill>
                <a:schemeClr val="bg1">
                  <a:lumMod val="65000"/>
                </a:schemeClr>
              </a:solidFill>
            </a:endParaRPr>
          </a:p>
          <a:p>
            <a:pPr marL="0" indent="0" algn="ctr">
              <a:buNone/>
            </a:pPr>
            <a:r>
              <a:rPr lang="de-DE" sz="3600" b="1" dirty="0"/>
              <a:t>Essen in der Ganztagsschule</a:t>
            </a:r>
          </a:p>
          <a:p>
            <a:pPr marL="0" indent="0">
              <a:buNone/>
            </a:pPr>
            <a:endParaRPr lang="de-DE" sz="2000" dirty="0">
              <a:solidFill>
                <a:srgbClr val="0070C0"/>
              </a:solidFill>
            </a:endParaRPr>
          </a:p>
          <a:p>
            <a:pPr marL="0" indent="0">
              <a:buNone/>
            </a:pPr>
            <a:r>
              <a:rPr lang="de-DE" sz="2000" dirty="0"/>
              <a:t>Derzeitiger Caterer ist die Firma </a:t>
            </a:r>
            <a:r>
              <a:rPr lang="de-DE" sz="2000" b="1" dirty="0" err="1"/>
              <a:t>Apetito</a:t>
            </a:r>
            <a:endParaRPr lang="de-DE" sz="2000" b="1" dirty="0"/>
          </a:p>
          <a:p>
            <a:pPr marL="0" indent="0">
              <a:buNone/>
            </a:pPr>
            <a:endParaRPr lang="de-DE" sz="2000" dirty="0"/>
          </a:p>
          <a:p>
            <a:pPr marL="0" indent="0">
              <a:buNone/>
            </a:pPr>
            <a:r>
              <a:rPr lang="de-DE" sz="2000" dirty="0"/>
              <a:t>Essensanträge bitte direkt an </a:t>
            </a:r>
            <a:r>
              <a:rPr lang="de-DE" sz="2000" dirty="0" err="1"/>
              <a:t>Apetito</a:t>
            </a:r>
            <a:r>
              <a:rPr lang="de-DE" sz="2000" dirty="0"/>
              <a:t> schicken – </a:t>
            </a:r>
            <a:r>
              <a:rPr lang="de-DE" sz="2000" b="1" u="sng" dirty="0"/>
              <a:t>nicht an die Schule!</a:t>
            </a:r>
          </a:p>
          <a:p>
            <a:pPr marL="0" indent="0">
              <a:buNone/>
            </a:pPr>
            <a:endParaRPr lang="de-DE" sz="2000" dirty="0"/>
          </a:p>
          <a:p>
            <a:pPr marL="0" indent="0" algn="ctr">
              <a:buNone/>
            </a:pPr>
            <a:r>
              <a:rPr lang="de-DE" sz="2000" b="1" dirty="0"/>
              <a:t>Anmeldung zum Mittagessen ist verpflichtend, denn kein Kind kann </a:t>
            </a:r>
          </a:p>
          <a:p>
            <a:pPr marL="0" indent="0" algn="ctr">
              <a:buNone/>
            </a:pPr>
            <a:r>
              <a:rPr lang="de-DE" sz="2000" b="1" dirty="0"/>
              <a:t>bis 16 Uhr ohne eine warme Mahlzeit in der Schule lernen </a:t>
            </a:r>
          </a:p>
          <a:p>
            <a:pPr marL="0" indent="0">
              <a:buNone/>
            </a:pPr>
            <a:endParaRPr lang="de-DE" sz="2000" dirty="0">
              <a:solidFill>
                <a:srgbClr val="0070C0"/>
              </a:solidFill>
            </a:endParaRPr>
          </a:p>
          <a:p>
            <a:pPr marL="0" indent="0">
              <a:buNone/>
            </a:pPr>
            <a:endParaRPr lang="de-DE" sz="2000" dirty="0">
              <a:solidFill>
                <a:srgbClr val="0070C0"/>
              </a:solidFill>
            </a:endParaRPr>
          </a:p>
          <a:p>
            <a:pPr marL="0" indent="0" algn="ctr">
              <a:buNone/>
            </a:pPr>
            <a:endParaRPr lang="de-DE" sz="2000" dirty="0"/>
          </a:p>
          <a:p>
            <a:pPr marL="0" indent="0" algn="ctr">
              <a:buNone/>
            </a:pPr>
            <a:endParaRPr lang="de-DE" sz="2000" dirty="0"/>
          </a:p>
          <a:p>
            <a:pPr marL="0" indent="0" algn="ctr">
              <a:buNone/>
            </a:pPr>
            <a:endParaRPr lang="de-DE" sz="2000" dirty="0"/>
          </a:p>
          <a:p>
            <a:pPr marL="0" indent="0" algn="ctr">
              <a:buNone/>
            </a:pPr>
            <a:endParaRPr lang="de-DE" sz="2000" dirty="0"/>
          </a:p>
          <a:p>
            <a:pPr marL="0" indent="0" algn="ctr">
              <a:buNone/>
            </a:pPr>
            <a:endParaRPr lang="de-DE" sz="1000" dirty="0"/>
          </a:p>
          <a:p>
            <a:pPr marL="0" indent="0" algn="ctr">
              <a:buNone/>
            </a:pPr>
            <a:endParaRPr lang="de-DE" sz="1100" dirty="0"/>
          </a:p>
          <a:p>
            <a:pPr marL="0" indent="0" algn="ctr">
              <a:buNone/>
            </a:pPr>
            <a:endParaRPr lang="de-DE" sz="3600" dirty="0"/>
          </a:p>
          <a:p>
            <a:pPr marL="0" indent="0" algn="ctr">
              <a:buNone/>
            </a:pPr>
            <a:endParaRPr lang="de-DE" u="sng" dirty="0"/>
          </a:p>
        </p:txBody>
      </p:sp>
      <p:pic>
        <p:nvPicPr>
          <p:cNvPr id="266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562471">
            <a:off x="7883054" y="404664"/>
            <a:ext cx="1318418" cy="15001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296167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sz="half" idx="1"/>
          </p:nvPr>
        </p:nvSpPr>
        <p:spPr>
          <a:xfrm>
            <a:off x="742950" y="1628800"/>
            <a:ext cx="8337550" cy="4608512"/>
          </a:xfrm>
          <a:solidFill>
            <a:srgbClr val="92D050"/>
          </a:solidFill>
        </p:spPr>
        <p:txBody>
          <a:bodyPr>
            <a:normAutofit lnSpcReduction="10000"/>
          </a:bodyPr>
          <a:lstStyle/>
          <a:p>
            <a:pPr marL="0" indent="0" algn="ctr">
              <a:buNone/>
            </a:pPr>
            <a:r>
              <a:rPr lang="de-DE" sz="3600" b="1" dirty="0"/>
              <a:t>Betreuende Grundschule</a:t>
            </a:r>
          </a:p>
          <a:p>
            <a:pPr marL="0" indent="0" algn="ctr">
              <a:buNone/>
            </a:pPr>
            <a:r>
              <a:rPr lang="de-DE" sz="3600" b="1" dirty="0"/>
              <a:t>des Fördervereins</a:t>
            </a:r>
          </a:p>
          <a:p>
            <a:pPr marL="0" indent="0" algn="ctr">
              <a:buNone/>
            </a:pPr>
            <a:endParaRPr lang="de-DE" sz="2000" dirty="0">
              <a:solidFill>
                <a:srgbClr val="0070C0"/>
              </a:solidFill>
            </a:endParaRPr>
          </a:p>
          <a:p>
            <a:pPr marL="0" indent="0" algn="ctr">
              <a:buNone/>
            </a:pPr>
            <a:r>
              <a:rPr lang="de-DE" sz="2400" dirty="0">
                <a:solidFill>
                  <a:srgbClr val="0070C0"/>
                </a:solidFill>
              </a:rPr>
              <a:t>Frühbetreuung ab 6.45 Uhr</a:t>
            </a:r>
          </a:p>
          <a:p>
            <a:pPr marL="0" indent="0" algn="ctr">
              <a:buNone/>
            </a:pPr>
            <a:r>
              <a:rPr lang="de-DE" sz="2400" dirty="0">
                <a:solidFill>
                  <a:srgbClr val="0070C0"/>
                </a:solidFill>
              </a:rPr>
              <a:t>Freitagsbetreuung bis 16.00 Uhr</a:t>
            </a:r>
          </a:p>
          <a:p>
            <a:pPr marL="0" indent="0" algn="ctr">
              <a:buNone/>
            </a:pPr>
            <a:r>
              <a:rPr lang="de-DE" sz="2400" dirty="0">
                <a:solidFill>
                  <a:srgbClr val="00B050"/>
                </a:solidFill>
              </a:rPr>
              <a:t>Diese Angebot ist kostenpflichtig:  </a:t>
            </a:r>
            <a:r>
              <a:rPr lang="de-DE" sz="2400" dirty="0" smtClean="0">
                <a:solidFill>
                  <a:srgbClr val="00B050"/>
                </a:solidFill>
              </a:rPr>
              <a:t>20/30/40 € </a:t>
            </a:r>
            <a:r>
              <a:rPr lang="de-DE" sz="2400" dirty="0">
                <a:solidFill>
                  <a:srgbClr val="00B050"/>
                </a:solidFill>
              </a:rPr>
              <a:t>pro Monat + Mitgliedsbeitrag im Förderverein </a:t>
            </a:r>
            <a:r>
              <a:rPr lang="de-DE" sz="2400" dirty="0" smtClean="0">
                <a:solidFill>
                  <a:srgbClr val="00B050"/>
                </a:solidFill>
              </a:rPr>
              <a:t> </a:t>
            </a:r>
          </a:p>
          <a:p>
            <a:pPr marL="0" indent="0" algn="ctr">
              <a:buNone/>
            </a:pPr>
            <a:r>
              <a:rPr lang="de-DE" sz="2400" dirty="0" smtClean="0">
                <a:solidFill>
                  <a:srgbClr val="00B050"/>
                </a:solidFill>
              </a:rPr>
              <a:t>(siehe auch Homepage der Grundschule)</a:t>
            </a:r>
            <a:endParaRPr lang="de-DE" sz="2400" dirty="0">
              <a:solidFill>
                <a:srgbClr val="00B050"/>
              </a:solidFill>
            </a:endParaRPr>
          </a:p>
          <a:p>
            <a:pPr marL="0" indent="0" algn="ctr">
              <a:buNone/>
            </a:pPr>
            <a:endParaRPr lang="de-DE" sz="2400" dirty="0"/>
          </a:p>
          <a:p>
            <a:pPr marL="0" indent="0" algn="ctr">
              <a:buNone/>
            </a:pPr>
            <a:r>
              <a:rPr lang="de-DE" sz="2400" dirty="0"/>
              <a:t>Anmeldungen bitte an </a:t>
            </a:r>
            <a:r>
              <a:rPr lang="de-DE" sz="1400" b="0" i="0" dirty="0">
                <a:solidFill>
                  <a:srgbClr val="666666"/>
                </a:solidFill>
                <a:effectLst/>
                <a:latin typeface="Open Sans" panose="020B0606030504020204" pitchFamily="34" charset="0"/>
              </a:rPr>
              <a:t>foerderverein@gs-lerchenberg.de</a:t>
            </a:r>
            <a:endParaRPr lang="de-DE" sz="2400" dirty="0"/>
          </a:p>
          <a:p>
            <a:pPr marL="0" indent="0" algn="ctr">
              <a:buNone/>
            </a:pPr>
            <a:endParaRPr lang="de-DE" sz="2000" dirty="0"/>
          </a:p>
          <a:p>
            <a:pPr marL="0" indent="0" algn="ctr">
              <a:buNone/>
            </a:pPr>
            <a:endParaRPr lang="de-DE" sz="1000" dirty="0"/>
          </a:p>
          <a:p>
            <a:pPr marL="0" indent="0" algn="ctr">
              <a:buNone/>
            </a:pPr>
            <a:endParaRPr lang="de-DE" sz="1100" dirty="0"/>
          </a:p>
          <a:p>
            <a:pPr marL="0" indent="0" algn="ctr">
              <a:buNone/>
            </a:pPr>
            <a:endParaRPr lang="de-DE" sz="3600" dirty="0"/>
          </a:p>
          <a:p>
            <a:pPr marL="0" indent="0" algn="ctr">
              <a:buNone/>
            </a:pPr>
            <a:endParaRPr lang="de-DE" u="sng" dirty="0"/>
          </a:p>
        </p:txBody>
      </p:sp>
      <p:pic>
        <p:nvPicPr>
          <p:cNvPr id="266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05328" y="764704"/>
            <a:ext cx="1318418" cy="1500165"/>
          </a:xfrm>
          <a:prstGeom prst="rect">
            <a:avLst/>
          </a:prstGeom>
          <a:noFill/>
          <a:ln>
            <a:noFill/>
          </a:ln>
          <a:effectLst/>
          <a:scene3d>
            <a:camera prst="orthographicFront">
              <a:rot lat="0" lon="0" rev="20999999"/>
            </a:camera>
            <a:lightRig rig="threePt" dir="t"/>
          </a:scene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925292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sz="half" idx="1"/>
          </p:nvPr>
        </p:nvSpPr>
        <p:spPr>
          <a:xfrm>
            <a:off x="742950" y="1268760"/>
            <a:ext cx="8602538" cy="4968552"/>
          </a:xfrm>
        </p:spPr>
        <p:txBody>
          <a:bodyPr>
            <a:normAutofit/>
          </a:bodyPr>
          <a:lstStyle/>
          <a:p>
            <a:pPr marL="0" indent="0">
              <a:buNone/>
            </a:pPr>
            <a:r>
              <a:rPr lang="de-DE" sz="3600" b="1" dirty="0"/>
              <a:t>Unterschiede</a:t>
            </a:r>
          </a:p>
          <a:p>
            <a:pPr marL="0" indent="0">
              <a:buNone/>
            </a:pPr>
            <a:r>
              <a:rPr lang="de-DE" sz="3600" dirty="0">
                <a:solidFill>
                  <a:schemeClr val="bg1">
                    <a:lumMod val="65000"/>
                  </a:schemeClr>
                </a:solidFill>
              </a:rPr>
              <a:t>            </a:t>
            </a:r>
          </a:p>
          <a:p>
            <a:pPr marL="0" indent="0" algn="ctr">
              <a:buNone/>
            </a:pPr>
            <a:endParaRPr lang="de-DE" sz="2000" dirty="0"/>
          </a:p>
          <a:p>
            <a:pPr marL="0" indent="0" algn="ctr">
              <a:buNone/>
            </a:pPr>
            <a:endParaRPr lang="de-DE" sz="1000" dirty="0"/>
          </a:p>
          <a:p>
            <a:pPr marL="0" indent="0" algn="ctr">
              <a:buNone/>
            </a:pPr>
            <a:endParaRPr lang="de-DE" sz="1100" dirty="0"/>
          </a:p>
          <a:p>
            <a:pPr marL="0" indent="0" algn="ctr">
              <a:buNone/>
            </a:pPr>
            <a:endParaRPr lang="de-DE" sz="3600" dirty="0"/>
          </a:p>
          <a:p>
            <a:pPr marL="0" indent="0" algn="ctr">
              <a:buNone/>
            </a:pPr>
            <a:endParaRPr lang="de-DE" sz="3600" dirty="0"/>
          </a:p>
          <a:p>
            <a:pPr marL="0" indent="0" algn="ctr">
              <a:buNone/>
            </a:pPr>
            <a:r>
              <a:rPr lang="de-DE" u="sng" dirty="0"/>
              <a:t> </a:t>
            </a:r>
          </a:p>
          <a:p>
            <a:pPr marL="0" indent="0" algn="ctr">
              <a:buNone/>
            </a:pPr>
            <a:endParaRPr lang="de-DE" dirty="0"/>
          </a:p>
        </p:txBody>
      </p:sp>
      <p:pic>
        <p:nvPicPr>
          <p:cNvPr id="266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694998" y="392105"/>
            <a:ext cx="936104" cy="10651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8"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88129" y="975348"/>
            <a:ext cx="1296144" cy="12961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0"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43572" y="1268760"/>
            <a:ext cx="971308" cy="85908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aphicFrame>
        <p:nvGraphicFramePr>
          <p:cNvPr id="2" name="Tabelle 1">
            <a:extLst>
              <a:ext uri="{FF2B5EF4-FFF2-40B4-BE49-F238E27FC236}">
                <a16:creationId xmlns:a16="http://schemas.microsoft.com/office/drawing/2014/main" id="{A8591692-C65D-49C7-9068-7333EDA9F92B}"/>
              </a:ext>
            </a:extLst>
          </p:cNvPr>
          <p:cNvGraphicFramePr>
            <a:graphicFrameLocks noGrp="1"/>
          </p:cNvGraphicFramePr>
          <p:nvPr>
            <p:extLst>
              <p:ext uri="{D42A27DB-BD31-4B8C-83A1-F6EECF244321}">
                <p14:modId xmlns:p14="http://schemas.microsoft.com/office/powerpoint/2010/main" val="3167362565"/>
              </p:ext>
            </p:extLst>
          </p:nvPr>
        </p:nvGraphicFramePr>
        <p:xfrm>
          <a:off x="1136576" y="2559525"/>
          <a:ext cx="7704854" cy="2587545"/>
        </p:xfrm>
        <a:graphic>
          <a:graphicData uri="http://schemas.openxmlformats.org/drawingml/2006/table">
            <a:tbl>
              <a:tblPr firstRow="1" firstCol="1" bandRow="1"/>
              <a:tblGrid>
                <a:gridCol w="2222292">
                  <a:extLst>
                    <a:ext uri="{9D8B030D-6E8A-4147-A177-3AD203B41FA5}">
                      <a16:colId xmlns:a16="http://schemas.microsoft.com/office/drawing/2014/main" val="3327239414"/>
                    </a:ext>
                  </a:extLst>
                </a:gridCol>
                <a:gridCol w="2074907">
                  <a:extLst>
                    <a:ext uri="{9D8B030D-6E8A-4147-A177-3AD203B41FA5}">
                      <a16:colId xmlns:a16="http://schemas.microsoft.com/office/drawing/2014/main" val="3213444267"/>
                    </a:ext>
                  </a:extLst>
                </a:gridCol>
                <a:gridCol w="3407655">
                  <a:extLst>
                    <a:ext uri="{9D8B030D-6E8A-4147-A177-3AD203B41FA5}">
                      <a16:colId xmlns:a16="http://schemas.microsoft.com/office/drawing/2014/main" val="2743025718"/>
                    </a:ext>
                  </a:extLst>
                </a:gridCol>
              </a:tblGrid>
              <a:tr h="258129">
                <a:tc>
                  <a:txBody>
                    <a:bodyPr/>
                    <a:lstStyle/>
                    <a:p>
                      <a:pPr>
                        <a:lnSpc>
                          <a:spcPct val="107000"/>
                        </a:lnSpc>
                        <a:spcAft>
                          <a:spcPts val="800"/>
                        </a:spcAft>
                      </a:pPr>
                      <a:r>
                        <a:rPr lang="de-DE" sz="1400" dirty="0">
                          <a:effectLst/>
                          <a:latin typeface="Calibri" panose="020F0502020204030204" pitchFamily="34" charset="0"/>
                          <a:ea typeface="Calibri" panose="020F0502020204030204" pitchFamily="34" charset="0"/>
                          <a:cs typeface="Calibri" panose="020F0502020204030204" pitchFamily="34" charset="0"/>
                        </a:rPr>
                        <a:t> </a:t>
                      </a:r>
                      <a:endParaRPr lang="de-DE"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de-DE" sz="1400" b="1" dirty="0">
                          <a:effectLst/>
                          <a:latin typeface="Calibri" panose="020F0502020204030204" pitchFamily="34" charset="0"/>
                          <a:ea typeface="Calibri" panose="020F0502020204030204" pitchFamily="34" charset="0"/>
                          <a:cs typeface="Calibri" panose="020F0502020204030204" pitchFamily="34" charset="0"/>
                        </a:rPr>
                        <a:t>Kita</a:t>
                      </a:r>
                      <a:endParaRPr lang="de-DE"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de-DE" sz="1400" b="1">
                          <a:effectLst/>
                          <a:latin typeface="Calibri" panose="020F0502020204030204" pitchFamily="34" charset="0"/>
                          <a:ea typeface="Calibri" panose="020F0502020204030204" pitchFamily="34" charset="0"/>
                          <a:cs typeface="Calibri" panose="020F0502020204030204" pitchFamily="34" charset="0"/>
                        </a:rPr>
                        <a:t>Grundschule</a:t>
                      </a:r>
                      <a:endParaRPr lang="de-DE"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73469005"/>
                  </a:ext>
                </a:extLst>
              </a:tr>
              <a:tr h="202837">
                <a:tc>
                  <a:txBody>
                    <a:bodyPr/>
                    <a:lstStyle/>
                    <a:p>
                      <a:pPr>
                        <a:lnSpc>
                          <a:spcPct val="107000"/>
                        </a:lnSpc>
                        <a:spcAft>
                          <a:spcPts val="800"/>
                        </a:spcAft>
                      </a:pPr>
                      <a:r>
                        <a:rPr lang="de-DE" sz="1400" dirty="0">
                          <a:effectLst/>
                          <a:latin typeface="Calibri" panose="020F0502020204030204" pitchFamily="34" charset="0"/>
                          <a:ea typeface="Calibri" panose="020F0502020204030204" pitchFamily="34" charset="0"/>
                          <a:cs typeface="Calibri" panose="020F0502020204030204" pitchFamily="34" charset="0"/>
                        </a:rPr>
                        <a:t>Anfangszeiten</a:t>
                      </a:r>
                      <a:endParaRPr lang="de-DE"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de-DE" sz="1400" dirty="0">
                          <a:effectLst/>
                          <a:latin typeface="Calibri" panose="020F0502020204030204" pitchFamily="34" charset="0"/>
                          <a:ea typeface="Calibri" panose="020F0502020204030204" pitchFamily="34" charset="0"/>
                          <a:cs typeface="Calibri" panose="020F0502020204030204" pitchFamily="34" charset="0"/>
                        </a:rPr>
                        <a:t>flexibel</a:t>
                      </a:r>
                      <a:endParaRPr lang="de-DE"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de-DE" sz="1400">
                          <a:effectLst/>
                          <a:latin typeface="Calibri" panose="020F0502020204030204" pitchFamily="34" charset="0"/>
                          <a:ea typeface="Calibri" panose="020F0502020204030204" pitchFamily="34" charset="0"/>
                          <a:cs typeface="Calibri" panose="020F0502020204030204" pitchFamily="34" charset="0"/>
                        </a:rPr>
                        <a:t>pünktlich um 8 Uhr</a:t>
                      </a:r>
                      <a:endParaRPr lang="de-DE"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6616660"/>
                  </a:ext>
                </a:extLst>
              </a:tr>
              <a:tr h="415064">
                <a:tc>
                  <a:txBody>
                    <a:bodyPr/>
                    <a:lstStyle/>
                    <a:p>
                      <a:pPr>
                        <a:lnSpc>
                          <a:spcPct val="107000"/>
                        </a:lnSpc>
                        <a:spcAft>
                          <a:spcPts val="800"/>
                        </a:spcAft>
                      </a:pPr>
                      <a:r>
                        <a:rPr lang="de-DE" sz="1400" dirty="0">
                          <a:effectLst/>
                          <a:latin typeface="Calibri" panose="020F0502020204030204" pitchFamily="34" charset="0"/>
                          <a:ea typeface="Calibri" panose="020F0502020204030204" pitchFamily="34" charset="0"/>
                          <a:cs typeface="Calibri" panose="020F0502020204030204" pitchFamily="34" charset="0"/>
                        </a:rPr>
                        <a:t>Abgabe der Kinder</a:t>
                      </a:r>
                      <a:endParaRPr lang="de-DE"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de-DE" sz="1400" dirty="0">
                          <a:effectLst/>
                          <a:latin typeface="Calibri" panose="020F0502020204030204" pitchFamily="34" charset="0"/>
                          <a:ea typeface="Calibri" panose="020F0502020204030204" pitchFamily="34" charset="0"/>
                          <a:cs typeface="Calibri" panose="020F0502020204030204" pitchFamily="34" charset="0"/>
                        </a:rPr>
                        <a:t>persönlich</a:t>
                      </a:r>
                      <a:endParaRPr lang="de-DE"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de-DE" sz="1400" dirty="0">
                          <a:effectLst/>
                          <a:latin typeface="Calibri" panose="020F0502020204030204" pitchFamily="34" charset="0"/>
                          <a:ea typeface="Calibri" panose="020F0502020204030204" pitchFamily="34" charset="0"/>
                          <a:cs typeface="Calibri" panose="020F0502020204030204" pitchFamily="34" charset="0"/>
                        </a:rPr>
                        <a:t>Kinder kommen alleine auf den Schulhof und in die Klasse</a:t>
                      </a:r>
                      <a:endParaRPr lang="de-DE"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81629861"/>
                  </a:ext>
                </a:extLst>
              </a:tr>
              <a:tr h="415064">
                <a:tc>
                  <a:txBody>
                    <a:bodyPr/>
                    <a:lstStyle/>
                    <a:p>
                      <a:pPr>
                        <a:lnSpc>
                          <a:spcPct val="107000"/>
                        </a:lnSpc>
                        <a:spcAft>
                          <a:spcPts val="800"/>
                        </a:spcAft>
                      </a:pPr>
                      <a:r>
                        <a:rPr lang="de-DE" sz="1400">
                          <a:effectLst/>
                          <a:latin typeface="Calibri" panose="020F0502020204030204" pitchFamily="34" charset="0"/>
                          <a:ea typeface="Calibri" panose="020F0502020204030204" pitchFamily="34" charset="0"/>
                          <a:cs typeface="Calibri" panose="020F0502020204030204" pitchFamily="34" charset="0"/>
                        </a:rPr>
                        <a:t>Frühstück</a:t>
                      </a:r>
                      <a:endParaRPr lang="de-DE"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de-DE" sz="1400" dirty="0">
                          <a:effectLst/>
                          <a:latin typeface="Calibri" panose="020F0502020204030204" pitchFamily="34" charset="0"/>
                          <a:ea typeface="Calibri" panose="020F0502020204030204" pitchFamily="34" charset="0"/>
                          <a:cs typeface="Calibri" panose="020F0502020204030204" pitchFamily="34" charset="0"/>
                        </a:rPr>
                        <a:t>individuell</a:t>
                      </a:r>
                      <a:endParaRPr lang="de-DE"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de-DE" sz="1400" dirty="0">
                          <a:effectLst/>
                          <a:latin typeface="Calibri" panose="020F0502020204030204" pitchFamily="34" charset="0"/>
                          <a:ea typeface="Calibri" panose="020F0502020204030204" pitchFamily="34" charset="0"/>
                          <a:cs typeface="Calibri" panose="020F0502020204030204" pitchFamily="34" charset="0"/>
                        </a:rPr>
                        <a:t>Gemeinsame Frühstückpause mit allen zur gleichen Zeit</a:t>
                      </a:r>
                      <a:endParaRPr lang="de-DE"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70829249"/>
                  </a:ext>
                </a:extLst>
              </a:tr>
              <a:tr h="202837">
                <a:tc>
                  <a:txBody>
                    <a:bodyPr/>
                    <a:lstStyle/>
                    <a:p>
                      <a:pPr>
                        <a:lnSpc>
                          <a:spcPct val="107000"/>
                        </a:lnSpc>
                        <a:spcAft>
                          <a:spcPts val="800"/>
                        </a:spcAft>
                      </a:pPr>
                      <a:r>
                        <a:rPr lang="de-DE" sz="1400">
                          <a:effectLst/>
                          <a:latin typeface="Calibri" panose="020F0502020204030204" pitchFamily="34" charset="0"/>
                          <a:ea typeface="Calibri" panose="020F0502020204030204" pitchFamily="34" charset="0"/>
                          <a:cs typeface="Calibri" panose="020F0502020204030204" pitchFamily="34" charset="0"/>
                        </a:rPr>
                        <a:t>Ende</a:t>
                      </a:r>
                      <a:endParaRPr lang="de-DE"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de-DE" sz="1400">
                          <a:effectLst/>
                          <a:latin typeface="Calibri" panose="020F0502020204030204" pitchFamily="34" charset="0"/>
                          <a:ea typeface="Calibri" panose="020F0502020204030204" pitchFamily="34" charset="0"/>
                          <a:cs typeface="Calibri" panose="020F0502020204030204" pitchFamily="34" charset="0"/>
                        </a:rPr>
                        <a:t>flexibel</a:t>
                      </a:r>
                      <a:endParaRPr lang="de-DE"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de-DE" sz="1400" dirty="0">
                          <a:effectLst/>
                          <a:latin typeface="Calibri" panose="020F0502020204030204" pitchFamily="34" charset="0"/>
                          <a:ea typeface="Calibri" panose="020F0502020204030204" pitchFamily="34" charset="0"/>
                          <a:cs typeface="Calibri" panose="020F0502020204030204" pitchFamily="34" charset="0"/>
                        </a:rPr>
                        <a:t>feste Uhrzeiten</a:t>
                      </a:r>
                      <a:endParaRPr lang="de-DE"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24686546"/>
                  </a:ext>
                </a:extLst>
              </a:tr>
              <a:tr h="959720">
                <a:tc>
                  <a:txBody>
                    <a:bodyPr/>
                    <a:lstStyle/>
                    <a:p>
                      <a:pPr>
                        <a:lnSpc>
                          <a:spcPct val="107000"/>
                        </a:lnSpc>
                        <a:spcAft>
                          <a:spcPts val="800"/>
                        </a:spcAft>
                      </a:pPr>
                      <a:r>
                        <a:rPr lang="de-DE" sz="1400" dirty="0">
                          <a:effectLst/>
                          <a:latin typeface="Calibri" panose="020F0502020204030204" pitchFamily="34" charset="0"/>
                          <a:ea typeface="Calibri" panose="020F0502020204030204" pitchFamily="34" charset="0"/>
                          <a:cs typeface="Calibri" panose="020F0502020204030204" pitchFamily="34" charset="0"/>
                        </a:rPr>
                        <a:t>Gespräche</a:t>
                      </a:r>
                      <a:endParaRPr lang="de-DE"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de-DE" sz="1400" dirty="0">
                          <a:effectLst/>
                          <a:latin typeface="Calibri" panose="020F0502020204030204" pitchFamily="34" charset="0"/>
                          <a:ea typeface="Calibri" panose="020F0502020204030204" pitchFamily="34" charset="0"/>
                          <a:cs typeface="Calibri" panose="020F0502020204030204" pitchFamily="34" charset="0"/>
                        </a:rPr>
                        <a:t>Kurzer Austausch beim Bringen bzw. Abholen möglich</a:t>
                      </a:r>
                      <a:endParaRPr lang="de-DE"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de-DE" sz="1400" dirty="0">
                          <a:effectLst/>
                          <a:latin typeface="Calibri" panose="020F0502020204030204" pitchFamily="34" charset="0"/>
                          <a:ea typeface="Calibri" panose="020F0502020204030204" pitchFamily="34" charset="0"/>
                          <a:cs typeface="Calibri" panose="020F0502020204030204" pitchFamily="34" charset="0"/>
                        </a:rPr>
                        <a:t>terminierte Gesprächstermine – kein Austausch beim Bringen und Abholen </a:t>
                      </a:r>
                      <a:endParaRPr lang="de-DE"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466186"/>
                  </a:ext>
                </a:extLst>
              </a:tr>
            </a:tbl>
          </a:graphicData>
        </a:graphic>
      </p:graphicFrame>
    </p:spTree>
    <p:extLst>
      <p:ext uri="{BB962C8B-B14F-4D97-AF65-F5344CB8AC3E}">
        <p14:creationId xmlns:p14="http://schemas.microsoft.com/office/powerpoint/2010/main" val="31450243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sz="half" idx="1"/>
          </p:nvPr>
        </p:nvSpPr>
        <p:spPr>
          <a:xfrm>
            <a:off x="742950" y="1268760"/>
            <a:ext cx="8602538" cy="4968552"/>
          </a:xfrm>
        </p:spPr>
        <p:txBody>
          <a:bodyPr>
            <a:normAutofit/>
          </a:bodyPr>
          <a:lstStyle/>
          <a:p>
            <a:pPr marL="0" indent="0" algn="ctr">
              <a:buNone/>
            </a:pPr>
            <a:r>
              <a:rPr lang="de-DE" sz="3600" b="1" dirty="0"/>
              <a:t>Das ist neu</a:t>
            </a:r>
            <a:endParaRPr lang="de-DE" sz="3600" b="1" dirty="0">
              <a:solidFill>
                <a:schemeClr val="bg1">
                  <a:lumMod val="65000"/>
                </a:schemeClr>
              </a:solidFill>
            </a:endParaRPr>
          </a:p>
          <a:p>
            <a:pPr marL="0" indent="0" algn="ctr">
              <a:buNone/>
            </a:pPr>
            <a:endParaRPr lang="de-DE" sz="3600" b="1" dirty="0">
              <a:solidFill>
                <a:schemeClr val="bg1">
                  <a:lumMod val="65000"/>
                </a:schemeClr>
              </a:solidFill>
            </a:endParaRPr>
          </a:p>
          <a:p>
            <a:pPr marL="0" indent="0">
              <a:buNone/>
            </a:pPr>
            <a:r>
              <a:rPr lang="de-DE" sz="2000" dirty="0">
                <a:solidFill>
                  <a:srgbClr val="0070C0"/>
                </a:solidFill>
              </a:rPr>
              <a:t>Schulranzen  	 Eltern müssen noch mithelfen, diesen zu organisieren Postmappe     	 Bitte täglich hineinschauen</a:t>
            </a:r>
          </a:p>
          <a:p>
            <a:pPr marL="0" indent="0">
              <a:buNone/>
            </a:pPr>
            <a:r>
              <a:rPr lang="de-DE" sz="2000" dirty="0">
                <a:solidFill>
                  <a:srgbClr val="0070C0"/>
                </a:solidFill>
              </a:rPr>
              <a:t>Arbeitsplatz            Fester Platz für Hausaufgaben zu Hause ist wichtig</a:t>
            </a:r>
          </a:p>
          <a:p>
            <a:pPr marL="0" indent="0">
              <a:buNone/>
            </a:pPr>
            <a:endParaRPr lang="de-DE" sz="2000" dirty="0">
              <a:solidFill>
                <a:srgbClr val="0070C0"/>
              </a:solidFill>
            </a:endParaRPr>
          </a:p>
          <a:p>
            <a:pPr marL="0" indent="0" algn="ctr">
              <a:buNone/>
            </a:pPr>
            <a:r>
              <a:rPr lang="de-DE" sz="2000" dirty="0">
                <a:solidFill>
                  <a:srgbClr val="0070C0"/>
                </a:solidFill>
              </a:rPr>
              <a:t>Die Lehrer*innen haben vor Unterrichtsbeginn keine Kapazitäten für auch nur kurze Gespräche mit Eltern, denn sie möchten für Ihre Kinder da sein.</a:t>
            </a:r>
          </a:p>
          <a:p>
            <a:pPr marL="0" indent="0" algn="ctr">
              <a:buNone/>
            </a:pPr>
            <a:endParaRPr lang="de-DE" sz="2000" dirty="0">
              <a:solidFill>
                <a:srgbClr val="0070C0"/>
              </a:solidFill>
            </a:endParaRPr>
          </a:p>
          <a:p>
            <a:pPr marL="0" indent="0" algn="ctr">
              <a:buNone/>
            </a:pPr>
            <a:r>
              <a:rPr lang="de-DE" sz="2000" dirty="0">
                <a:solidFill>
                  <a:srgbClr val="0070C0"/>
                </a:solidFill>
              </a:rPr>
              <a:t>Elternarbeit ist uns wichtig – gute Gespräch auch! </a:t>
            </a:r>
          </a:p>
          <a:p>
            <a:pPr marL="0" indent="0" algn="ctr">
              <a:buNone/>
            </a:pPr>
            <a:r>
              <a:rPr lang="de-DE" sz="2000" dirty="0">
                <a:solidFill>
                  <a:srgbClr val="0070C0"/>
                </a:solidFill>
              </a:rPr>
              <a:t>Daher wünschen wir ausdrücklich keine Tür- und Angelgespräche, sondern machen Gesprächstermine mit Ihnen aus. </a:t>
            </a:r>
          </a:p>
          <a:p>
            <a:pPr marL="0" indent="0" algn="ctr">
              <a:buNone/>
            </a:pPr>
            <a:endParaRPr lang="de-DE" sz="2000" dirty="0"/>
          </a:p>
          <a:p>
            <a:pPr marL="0" indent="0" algn="ctr">
              <a:buNone/>
            </a:pPr>
            <a:endParaRPr lang="de-DE" sz="1000" dirty="0"/>
          </a:p>
          <a:p>
            <a:pPr marL="0" indent="0" algn="ctr">
              <a:buNone/>
            </a:pPr>
            <a:endParaRPr lang="de-DE" sz="1100" dirty="0"/>
          </a:p>
          <a:p>
            <a:pPr marL="0" indent="0" algn="ctr">
              <a:buNone/>
            </a:pPr>
            <a:endParaRPr lang="de-DE" sz="3600" dirty="0"/>
          </a:p>
          <a:p>
            <a:pPr marL="0" indent="0" algn="ctr">
              <a:buNone/>
            </a:pPr>
            <a:endParaRPr lang="de-DE" sz="3600" dirty="0"/>
          </a:p>
          <a:p>
            <a:pPr marL="0" indent="0" algn="ctr">
              <a:buNone/>
            </a:pPr>
            <a:endParaRPr lang="de-DE" u="sng" dirty="0"/>
          </a:p>
        </p:txBody>
      </p:sp>
      <p:pic>
        <p:nvPicPr>
          <p:cNvPr id="266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612448" y="346920"/>
            <a:ext cx="936104" cy="10651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0"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53200" y="659196"/>
            <a:ext cx="971308" cy="85908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4257116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sz="half" idx="1"/>
          </p:nvPr>
        </p:nvSpPr>
        <p:spPr>
          <a:xfrm>
            <a:off x="704528" y="548680"/>
            <a:ext cx="8337550" cy="5472608"/>
          </a:xfrm>
        </p:spPr>
        <p:txBody>
          <a:bodyPr>
            <a:normAutofit fontScale="32500" lnSpcReduction="20000"/>
          </a:bodyPr>
          <a:lstStyle/>
          <a:p>
            <a:pPr marL="0" indent="0" algn="ctr">
              <a:buNone/>
            </a:pPr>
            <a:r>
              <a:rPr lang="de-DE" sz="9600" b="1" dirty="0"/>
              <a:t>Vorbereitung auf die Schule</a:t>
            </a:r>
          </a:p>
          <a:p>
            <a:pPr marL="0" indent="0" algn="ctr">
              <a:buNone/>
            </a:pPr>
            <a:endParaRPr lang="de-DE" sz="5500" b="1" dirty="0"/>
          </a:p>
          <a:p>
            <a:pPr marL="0" indent="0" algn="ctr">
              <a:buNone/>
            </a:pPr>
            <a:endParaRPr lang="de-DE" sz="5500" b="1" dirty="0"/>
          </a:p>
          <a:p>
            <a:pPr marL="0" indent="0">
              <a:buNone/>
            </a:pPr>
            <a:r>
              <a:rPr lang="de-DE" sz="5500" b="1" dirty="0"/>
              <a:t>Das ist wichtig für alle Schulkinder:</a:t>
            </a:r>
          </a:p>
          <a:p>
            <a:pPr marL="0" indent="0" algn="ctr">
              <a:buNone/>
            </a:pPr>
            <a:endParaRPr lang="de-DE" sz="1100" dirty="0"/>
          </a:p>
          <a:p>
            <a:pPr lvl="0"/>
            <a:r>
              <a:rPr lang="de-DE" sz="5600" dirty="0">
                <a:solidFill>
                  <a:prstClr val="black"/>
                </a:solidFill>
              </a:rPr>
              <a:t>Schuhe binden können</a:t>
            </a:r>
          </a:p>
          <a:p>
            <a:pPr lvl="0"/>
            <a:r>
              <a:rPr lang="de-DE" sz="5600" dirty="0">
                <a:solidFill>
                  <a:prstClr val="black"/>
                </a:solidFill>
              </a:rPr>
              <a:t>Kleidung an – und ausziehen können und die eigenen Kleider wiedererkennen</a:t>
            </a:r>
          </a:p>
          <a:p>
            <a:pPr lvl="0"/>
            <a:r>
              <a:rPr lang="de-DE" sz="5600" dirty="0">
                <a:solidFill>
                  <a:prstClr val="black"/>
                </a:solidFill>
              </a:rPr>
              <a:t>selbstständig die Nase putzen können</a:t>
            </a:r>
          </a:p>
          <a:p>
            <a:pPr lvl="0"/>
            <a:r>
              <a:rPr lang="de-DE" sz="5600" dirty="0">
                <a:solidFill>
                  <a:prstClr val="black"/>
                </a:solidFill>
              </a:rPr>
              <a:t>Toilettengang sicher und alleine durchführen können</a:t>
            </a:r>
          </a:p>
          <a:p>
            <a:pPr lvl="0"/>
            <a:r>
              <a:rPr lang="de-DE" sz="5600" dirty="0">
                <a:solidFill>
                  <a:prstClr val="black"/>
                </a:solidFill>
              </a:rPr>
              <a:t>Name, Adresse und Telefonnummer kennen</a:t>
            </a:r>
          </a:p>
          <a:p>
            <a:pPr lvl="0"/>
            <a:r>
              <a:rPr lang="de-DE" sz="5600" dirty="0">
                <a:solidFill>
                  <a:prstClr val="black"/>
                </a:solidFill>
              </a:rPr>
              <a:t>Beim Spiel verlieren können</a:t>
            </a:r>
          </a:p>
          <a:p>
            <a:pPr lvl="0"/>
            <a:r>
              <a:rPr lang="de-DE" sz="5600" dirty="0">
                <a:solidFill>
                  <a:prstClr val="black"/>
                </a:solidFill>
              </a:rPr>
              <a:t>Ausschneiden und ausmalen können</a:t>
            </a:r>
          </a:p>
          <a:p>
            <a:pPr lvl="0"/>
            <a:r>
              <a:rPr lang="de-DE" sz="5600" dirty="0">
                <a:solidFill>
                  <a:prstClr val="black"/>
                </a:solidFill>
              </a:rPr>
              <a:t>Vereinbarte Regeln einhalten</a:t>
            </a:r>
          </a:p>
          <a:p>
            <a:pPr lvl="0"/>
            <a:r>
              <a:rPr lang="de-DE" sz="5600" dirty="0">
                <a:solidFill>
                  <a:prstClr val="black"/>
                </a:solidFill>
              </a:rPr>
              <a:t>Abwarten können – nicht jede Frage/jeder Wunsch kann sofort bedient werden</a:t>
            </a:r>
          </a:p>
          <a:p>
            <a:pPr lvl="0"/>
            <a:r>
              <a:rPr lang="de-DE" sz="5600" dirty="0">
                <a:solidFill>
                  <a:prstClr val="black"/>
                </a:solidFill>
              </a:rPr>
              <a:t>Feste Schlafenszeiten und ausreichend Schlaf ist wichtig</a:t>
            </a:r>
          </a:p>
          <a:p>
            <a:pPr lvl="0"/>
            <a:r>
              <a:rPr lang="de-DE" sz="5600" dirty="0">
                <a:solidFill>
                  <a:prstClr val="black"/>
                </a:solidFill>
              </a:rPr>
              <a:t>Medienzeit/Fernsehkonsum minimieren, vor allem abends vor dem Schlafen</a:t>
            </a:r>
          </a:p>
          <a:p>
            <a:pPr lvl="0"/>
            <a:r>
              <a:rPr lang="de-DE" sz="5600" dirty="0">
                <a:solidFill>
                  <a:prstClr val="black"/>
                </a:solidFill>
              </a:rPr>
              <a:t>Schulweg üben</a:t>
            </a:r>
            <a:endParaRPr lang="de-DE" sz="6000" dirty="0">
              <a:solidFill>
                <a:srgbClr val="0070C0"/>
              </a:solidFill>
            </a:endParaRPr>
          </a:p>
          <a:p>
            <a:pPr lvl="0"/>
            <a:r>
              <a:rPr lang="de-DE" sz="5600" dirty="0">
                <a:solidFill>
                  <a:prstClr val="black"/>
                </a:solidFill>
              </a:rPr>
              <a:t>...</a:t>
            </a:r>
          </a:p>
          <a:p>
            <a:pPr marL="0" lvl="0" indent="0">
              <a:buNone/>
            </a:pPr>
            <a:endParaRPr lang="de-DE" sz="5600" dirty="0">
              <a:solidFill>
                <a:prstClr val="black"/>
              </a:solidFill>
            </a:endParaRPr>
          </a:p>
          <a:p>
            <a:pPr marL="0" lvl="0" indent="0">
              <a:buNone/>
            </a:pPr>
            <a:endParaRPr lang="de-DE" sz="5600" u="sng" dirty="0">
              <a:solidFill>
                <a:prstClr val="black"/>
              </a:solidFill>
              <a:sym typeface="Wingdings" panose="05000000000000000000" pitchFamily="2" charset="2"/>
            </a:endParaRPr>
          </a:p>
          <a:p>
            <a:pPr marL="0" indent="0" algn="ctr">
              <a:buNone/>
            </a:pPr>
            <a:endParaRPr lang="de-DE" sz="3600" dirty="0"/>
          </a:p>
          <a:p>
            <a:pPr marL="0" indent="0" algn="ctr">
              <a:buNone/>
            </a:pPr>
            <a:endParaRPr lang="de-DE" u="sng" dirty="0"/>
          </a:p>
        </p:txBody>
      </p:sp>
      <p:pic>
        <p:nvPicPr>
          <p:cNvPr id="266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977336" y="404664"/>
            <a:ext cx="1030386" cy="11724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25740" y="2996952"/>
            <a:ext cx="2557491" cy="18318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652463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sz="half" idx="1"/>
          </p:nvPr>
        </p:nvSpPr>
        <p:spPr>
          <a:xfrm>
            <a:off x="704528" y="548680"/>
            <a:ext cx="8337550" cy="5472608"/>
          </a:xfrm>
        </p:spPr>
        <p:txBody>
          <a:bodyPr>
            <a:normAutofit fontScale="47500" lnSpcReduction="20000"/>
          </a:bodyPr>
          <a:lstStyle/>
          <a:p>
            <a:pPr marL="0" lvl="0" indent="0">
              <a:buNone/>
            </a:pPr>
            <a:r>
              <a:rPr lang="de-DE" sz="7300" b="1" dirty="0">
                <a:solidFill>
                  <a:prstClr val="black"/>
                </a:solidFill>
                <a:sym typeface="Wingdings" panose="05000000000000000000" pitchFamily="2" charset="2"/>
              </a:rPr>
              <a:t>Organisatorisches für die Eltern</a:t>
            </a:r>
          </a:p>
          <a:p>
            <a:pPr marL="0" lvl="0" indent="0">
              <a:buNone/>
            </a:pPr>
            <a:endParaRPr lang="de-DE" sz="5600" dirty="0">
              <a:solidFill>
                <a:prstClr val="black"/>
              </a:solidFill>
              <a:sym typeface="Wingdings" panose="05000000000000000000" pitchFamily="2" charset="2"/>
            </a:endParaRPr>
          </a:p>
          <a:p>
            <a:pPr marL="0" lvl="0" indent="0">
              <a:buNone/>
            </a:pPr>
            <a:endParaRPr lang="de-DE" sz="5600" dirty="0">
              <a:solidFill>
                <a:prstClr val="black"/>
              </a:solidFill>
              <a:sym typeface="Wingdings" panose="05000000000000000000" pitchFamily="2" charset="2"/>
            </a:endParaRPr>
          </a:p>
          <a:p>
            <a:pPr lvl="0">
              <a:buFont typeface="Wingdings" panose="05000000000000000000" pitchFamily="2" charset="2"/>
              <a:buChar char="ü"/>
            </a:pPr>
            <a:r>
              <a:rPr lang="de-DE" sz="5600" dirty="0">
                <a:solidFill>
                  <a:prstClr val="black"/>
                </a:solidFill>
                <a:sym typeface="Wingdings" panose="05000000000000000000" pitchFamily="2" charset="2"/>
              </a:rPr>
              <a:t>Material besorgen und </a:t>
            </a:r>
            <a:r>
              <a:rPr lang="de-DE" sz="5600" b="1" dirty="0">
                <a:solidFill>
                  <a:prstClr val="black"/>
                </a:solidFill>
                <a:sym typeface="Wingdings" panose="05000000000000000000" pitchFamily="2" charset="2"/>
              </a:rPr>
              <a:t>alles mit Druckbuchstaben beschriften (siehe Materialliste)</a:t>
            </a:r>
          </a:p>
          <a:p>
            <a:pPr lvl="0">
              <a:buFont typeface="Wingdings" panose="05000000000000000000" pitchFamily="2" charset="2"/>
              <a:buChar char="ü"/>
            </a:pPr>
            <a:r>
              <a:rPr lang="de-DE" sz="5600" dirty="0">
                <a:solidFill>
                  <a:prstClr val="black"/>
                </a:solidFill>
              </a:rPr>
              <a:t>Montag, 5. September, 9 – 11Uhr: </a:t>
            </a:r>
          </a:p>
          <a:p>
            <a:pPr lvl="0">
              <a:buFont typeface="Wingdings" panose="05000000000000000000" pitchFamily="2" charset="2"/>
              <a:buChar char="ü"/>
            </a:pPr>
            <a:r>
              <a:rPr lang="de-DE" sz="5600" dirty="0">
                <a:solidFill>
                  <a:prstClr val="black"/>
                </a:solidFill>
              </a:rPr>
              <a:t>Möglichkeit alles in der Klasse </a:t>
            </a:r>
          </a:p>
          <a:p>
            <a:pPr marL="0" lvl="0" indent="0">
              <a:buNone/>
            </a:pPr>
            <a:r>
              <a:rPr lang="de-DE" sz="5600" dirty="0">
                <a:solidFill>
                  <a:prstClr val="black"/>
                </a:solidFill>
              </a:rPr>
              <a:t>     abzugeben – </a:t>
            </a:r>
            <a:r>
              <a:rPr lang="de-DE" sz="5600" b="1" dirty="0">
                <a:solidFill>
                  <a:prstClr val="black"/>
                </a:solidFill>
              </a:rPr>
              <a:t>auch alle Arbeitshefte (Schulbücher) </a:t>
            </a:r>
          </a:p>
          <a:p>
            <a:pPr marL="0" lvl="0" indent="0">
              <a:buNone/>
            </a:pPr>
            <a:r>
              <a:rPr lang="de-DE" sz="5600" b="1" dirty="0">
                <a:solidFill>
                  <a:prstClr val="black"/>
                </a:solidFill>
              </a:rPr>
              <a:t>      mit Druckbuchstaben beschriften</a:t>
            </a:r>
          </a:p>
          <a:p>
            <a:pPr marL="0" lvl="0" indent="0">
              <a:buNone/>
            </a:pPr>
            <a:r>
              <a:rPr lang="de-DE" sz="5600" b="1" dirty="0">
                <a:solidFill>
                  <a:prstClr val="black"/>
                </a:solidFill>
              </a:rPr>
              <a:t>      (Schulbuchliste erhalten Sie alle per Post)</a:t>
            </a:r>
          </a:p>
          <a:p>
            <a:pPr>
              <a:buFont typeface="Wingdings" panose="05000000000000000000" pitchFamily="2" charset="2"/>
              <a:buChar char="ü"/>
            </a:pPr>
            <a:r>
              <a:rPr lang="de-DE" sz="5600" b="1" dirty="0">
                <a:solidFill>
                  <a:prstClr val="black"/>
                </a:solidFill>
              </a:rPr>
              <a:t> Die Eltern, die an der Schulbuchausleihe teilgenommen haben, erhalten dann die Schulbücher</a:t>
            </a:r>
          </a:p>
          <a:p>
            <a:pPr marL="0" indent="0">
              <a:buNone/>
            </a:pPr>
            <a:endParaRPr lang="de-DE" sz="5600" dirty="0">
              <a:solidFill>
                <a:prstClr val="black"/>
              </a:solidFill>
            </a:endParaRPr>
          </a:p>
          <a:p>
            <a:pPr marL="0" indent="0" algn="ctr">
              <a:buNone/>
            </a:pPr>
            <a:endParaRPr lang="de-DE" sz="3600" dirty="0"/>
          </a:p>
          <a:p>
            <a:pPr marL="0" indent="0" algn="ctr">
              <a:buNone/>
            </a:pPr>
            <a:endParaRPr lang="de-DE" u="sng" dirty="0"/>
          </a:p>
        </p:txBody>
      </p:sp>
      <p:pic>
        <p:nvPicPr>
          <p:cNvPr id="266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977336" y="404664"/>
            <a:ext cx="1030386" cy="11724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334663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sz="half" idx="1"/>
          </p:nvPr>
        </p:nvSpPr>
        <p:spPr>
          <a:xfrm>
            <a:off x="742950" y="1484784"/>
            <a:ext cx="8337550" cy="4320480"/>
          </a:xfrm>
        </p:spPr>
        <p:txBody>
          <a:bodyPr>
            <a:normAutofit/>
          </a:bodyPr>
          <a:lstStyle/>
          <a:p>
            <a:pPr marL="0" indent="0">
              <a:buNone/>
            </a:pPr>
            <a:r>
              <a:rPr lang="de-DE" sz="5200" b="1" dirty="0"/>
              <a:t>1. Schultag</a:t>
            </a:r>
          </a:p>
          <a:p>
            <a:pPr marL="0" lvl="0" indent="0">
              <a:buNone/>
            </a:pPr>
            <a:r>
              <a:rPr lang="de-DE" sz="2400" dirty="0">
                <a:solidFill>
                  <a:prstClr val="black"/>
                </a:solidFill>
              </a:rPr>
              <a:t>Einschulung: Dienstag, 6. September - klassenweise</a:t>
            </a:r>
          </a:p>
          <a:p>
            <a:pPr marL="0" lvl="0" indent="0">
              <a:buNone/>
            </a:pPr>
            <a:endParaRPr lang="de-DE" sz="2400" dirty="0">
              <a:solidFill>
                <a:prstClr val="black"/>
              </a:solidFill>
            </a:endParaRPr>
          </a:p>
          <a:p>
            <a:pPr marL="0" lvl="0" indent="0">
              <a:buNone/>
            </a:pPr>
            <a:r>
              <a:rPr lang="de-DE" sz="2400" dirty="0">
                <a:solidFill>
                  <a:schemeClr val="accent1">
                    <a:lumMod val="75000"/>
                  </a:schemeClr>
                </a:solidFill>
              </a:rPr>
              <a:t>In den vergangenen beiden Jahren haben wir für jede Klasse eine Einschulungsfeier zusammen mit Pfarrer </a:t>
            </a:r>
            <a:r>
              <a:rPr lang="de-DE" sz="2400" dirty="0" err="1">
                <a:solidFill>
                  <a:schemeClr val="accent1">
                    <a:lumMod val="75000"/>
                  </a:schemeClr>
                </a:solidFill>
              </a:rPr>
              <a:t>Kiworr</a:t>
            </a:r>
            <a:r>
              <a:rPr lang="de-DE" sz="2400" dirty="0">
                <a:solidFill>
                  <a:schemeClr val="accent1">
                    <a:lumMod val="75000"/>
                  </a:schemeClr>
                </a:solidFill>
              </a:rPr>
              <a:t> in der Turnhalle veranstaltet. Diese Feiern bekamen nur positives Feedback und so wollen wir es für Sie und Ihre Kinder auch wieder planen. Dazu erhalten Sie eine gesonderte Einladung zusammen mit dem Brief der Klassenlehrerin.</a:t>
            </a:r>
          </a:p>
          <a:p>
            <a:pPr marL="0" lvl="0" indent="0">
              <a:buNone/>
            </a:pPr>
            <a:endParaRPr lang="de-DE" sz="2400" dirty="0">
              <a:solidFill>
                <a:schemeClr val="accent1">
                  <a:lumMod val="75000"/>
                </a:schemeClr>
              </a:solidFill>
            </a:endParaRPr>
          </a:p>
          <a:p>
            <a:pPr lvl="0"/>
            <a:endParaRPr lang="de-DE" sz="2400" dirty="0">
              <a:solidFill>
                <a:prstClr val="black"/>
              </a:solidFill>
            </a:endParaRPr>
          </a:p>
          <a:p>
            <a:pPr marL="0" indent="0" algn="ctr">
              <a:buNone/>
            </a:pPr>
            <a:endParaRPr lang="de-DE" u="sng" dirty="0"/>
          </a:p>
        </p:txBody>
      </p:sp>
      <p:pic>
        <p:nvPicPr>
          <p:cNvPr id="266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61312" y="908720"/>
            <a:ext cx="1318418" cy="15001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469903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sz="half" idx="1"/>
          </p:nvPr>
        </p:nvSpPr>
        <p:spPr>
          <a:xfrm>
            <a:off x="742950" y="1484784"/>
            <a:ext cx="8337550" cy="4320480"/>
          </a:xfrm>
        </p:spPr>
        <p:txBody>
          <a:bodyPr>
            <a:normAutofit lnSpcReduction="10000"/>
          </a:bodyPr>
          <a:lstStyle/>
          <a:p>
            <a:pPr marL="0" indent="0">
              <a:buNone/>
            </a:pPr>
            <a:r>
              <a:rPr lang="de-DE" sz="5200" b="1" dirty="0"/>
              <a:t>2. Schultag</a:t>
            </a:r>
          </a:p>
          <a:p>
            <a:pPr marL="0" indent="0" algn="ctr">
              <a:buNone/>
            </a:pPr>
            <a:endParaRPr lang="de-DE" sz="3600" dirty="0"/>
          </a:p>
          <a:p>
            <a:pPr lvl="0"/>
            <a:r>
              <a:rPr lang="de-DE" sz="2400" dirty="0">
                <a:solidFill>
                  <a:prstClr val="black"/>
                </a:solidFill>
              </a:rPr>
              <a:t>Mittwoch, 7. September</a:t>
            </a:r>
          </a:p>
          <a:p>
            <a:pPr lvl="0"/>
            <a:endParaRPr lang="de-DE" sz="2400" dirty="0">
              <a:solidFill>
                <a:prstClr val="black"/>
              </a:solidFill>
            </a:endParaRPr>
          </a:p>
          <a:p>
            <a:pPr lvl="0"/>
            <a:r>
              <a:rPr lang="de-DE" sz="2400" dirty="0">
                <a:solidFill>
                  <a:prstClr val="black"/>
                </a:solidFill>
              </a:rPr>
              <a:t>8.00 Uhr Schulbeginn – Treffen auf dem Schulhof</a:t>
            </a:r>
          </a:p>
          <a:p>
            <a:pPr lvl="0"/>
            <a:endParaRPr lang="de-DE" sz="2400" dirty="0">
              <a:solidFill>
                <a:prstClr val="black"/>
              </a:solidFill>
            </a:endParaRPr>
          </a:p>
          <a:p>
            <a:pPr lvl="0"/>
            <a:r>
              <a:rPr lang="de-DE" sz="2400" dirty="0">
                <a:solidFill>
                  <a:prstClr val="black"/>
                </a:solidFill>
              </a:rPr>
              <a:t>12 Uhr Unterrichtsende für alle Kinder – Kinder kommen auf den Schulhof, </a:t>
            </a:r>
            <a:r>
              <a:rPr lang="de-DE" sz="2400" b="1" dirty="0">
                <a:solidFill>
                  <a:prstClr val="black"/>
                </a:solidFill>
              </a:rPr>
              <a:t>vor dem Schultor </a:t>
            </a:r>
            <a:r>
              <a:rPr lang="de-DE" sz="2400" dirty="0">
                <a:solidFill>
                  <a:prstClr val="black"/>
                </a:solidFill>
              </a:rPr>
              <a:t>können die Eltern die Kinder abholen</a:t>
            </a:r>
          </a:p>
          <a:p>
            <a:pPr marL="0" lvl="0" indent="0">
              <a:buNone/>
            </a:pPr>
            <a:endParaRPr lang="de-DE" sz="2400" dirty="0">
              <a:solidFill>
                <a:prstClr val="black"/>
              </a:solidFill>
            </a:endParaRPr>
          </a:p>
          <a:p>
            <a:pPr marL="0" lvl="0" indent="0">
              <a:buNone/>
            </a:pPr>
            <a:endParaRPr lang="de-DE" sz="2400" dirty="0">
              <a:solidFill>
                <a:prstClr val="black"/>
              </a:solidFill>
            </a:endParaRPr>
          </a:p>
          <a:p>
            <a:pPr lvl="0"/>
            <a:endParaRPr lang="de-DE" sz="2400" dirty="0">
              <a:solidFill>
                <a:prstClr val="black"/>
              </a:solidFill>
            </a:endParaRPr>
          </a:p>
          <a:p>
            <a:pPr marL="0" lvl="0" indent="0">
              <a:buNone/>
            </a:pPr>
            <a:endParaRPr lang="de-DE" sz="2400" dirty="0">
              <a:solidFill>
                <a:prstClr val="black"/>
              </a:solidFill>
            </a:endParaRPr>
          </a:p>
          <a:p>
            <a:pPr lvl="0"/>
            <a:endParaRPr lang="de-DE" sz="2400" dirty="0">
              <a:solidFill>
                <a:prstClr val="black"/>
              </a:solidFill>
            </a:endParaRPr>
          </a:p>
          <a:p>
            <a:pPr marL="0" indent="0" algn="ctr">
              <a:buNone/>
            </a:pPr>
            <a:endParaRPr lang="de-DE" u="sng" dirty="0"/>
          </a:p>
        </p:txBody>
      </p:sp>
      <p:pic>
        <p:nvPicPr>
          <p:cNvPr id="266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61312" y="908720"/>
            <a:ext cx="1318418" cy="15001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521449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sz="half" idx="1"/>
          </p:nvPr>
        </p:nvSpPr>
        <p:spPr>
          <a:xfrm>
            <a:off x="742180" y="1484784"/>
            <a:ext cx="8337550" cy="4320480"/>
          </a:xfrm>
        </p:spPr>
        <p:txBody>
          <a:bodyPr>
            <a:normAutofit fontScale="92500" lnSpcReduction="10000"/>
          </a:bodyPr>
          <a:lstStyle/>
          <a:p>
            <a:pPr marL="0" indent="0">
              <a:buNone/>
            </a:pPr>
            <a:r>
              <a:rPr lang="de-DE" sz="3500" b="1" dirty="0"/>
              <a:t>Weiterer Verlauf der 1. + 2. Schulwoche</a:t>
            </a:r>
          </a:p>
          <a:p>
            <a:pPr marL="0" indent="0" algn="ctr">
              <a:buNone/>
            </a:pPr>
            <a:endParaRPr lang="de-DE" sz="3500" dirty="0"/>
          </a:p>
          <a:p>
            <a:pPr lvl="0"/>
            <a:r>
              <a:rPr lang="de-DE" sz="2400" dirty="0">
                <a:solidFill>
                  <a:prstClr val="black"/>
                </a:solidFill>
              </a:rPr>
              <a:t>In der </a:t>
            </a:r>
            <a:r>
              <a:rPr lang="de-DE" sz="2400" b="1" dirty="0">
                <a:solidFill>
                  <a:prstClr val="black"/>
                </a:solidFill>
              </a:rPr>
              <a:t>ersten Schulwoche </a:t>
            </a:r>
            <a:r>
              <a:rPr lang="de-DE" sz="2400" dirty="0">
                <a:solidFill>
                  <a:prstClr val="black"/>
                </a:solidFill>
              </a:rPr>
              <a:t>findet noch </a:t>
            </a:r>
            <a:r>
              <a:rPr lang="de-DE" sz="2400" b="1" u="sng" dirty="0">
                <a:solidFill>
                  <a:prstClr val="black"/>
                </a:solidFill>
              </a:rPr>
              <a:t>keine Ganztagschule </a:t>
            </a:r>
            <a:r>
              <a:rPr lang="de-DE" sz="2400" dirty="0">
                <a:solidFill>
                  <a:prstClr val="black"/>
                </a:solidFill>
              </a:rPr>
              <a:t>statt</a:t>
            </a:r>
          </a:p>
          <a:p>
            <a:pPr marL="0" lvl="0" indent="0">
              <a:buNone/>
            </a:pPr>
            <a:r>
              <a:rPr lang="de-DE" sz="2400" dirty="0">
                <a:solidFill>
                  <a:prstClr val="black"/>
                </a:solidFill>
                <a:sym typeface="Wingdings" panose="05000000000000000000" pitchFamily="2" charset="2"/>
              </a:rPr>
              <a:t>	 also auch am Donnerstag ist </a:t>
            </a:r>
            <a:r>
              <a:rPr lang="de-DE" sz="2400" b="1" dirty="0">
                <a:solidFill>
                  <a:prstClr val="black"/>
                </a:solidFill>
                <a:sym typeface="Wingdings" panose="05000000000000000000" pitchFamily="2" charset="2"/>
              </a:rPr>
              <a:t>um 12 Uhr für alle Schulschluss</a:t>
            </a:r>
            <a:endParaRPr lang="de-DE" sz="2400" b="1" dirty="0">
              <a:solidFill>
                <a:prstClr val="black"/>
              </a:solidFill>
            </a:endParaRPr>
          </a:p>
          <a:p>
            <a:pPr marL="0" lvl="0" indent="0">
              <a:buNone/>
            </a:pPr>
            <a:endParaRPr lang="de-DE" sz="2400" dirty="0">
              <a:solidFill>
                <a:prstClr val="black"/>
              </a:solidFill>
            </a:endParaRPr>
          </a:p>
          <a:p>
            <a:pPr lvl="0"/>
            <a:r>
              <a:rPr lang="de-DE" sz="2400" dirty="0">
                <a:solidFill>
                  <a:prstClr val="black"/>
                </a:solidFill>
              </a:rPr>
              <a:t>Freitags endet die Schule </a:t>
            </a:r>
            <a:r>
              <a:rPr lang="de-DE" sz="2400" b="1" dirty="0">
                <a:solidFill>
                  <a:prstClr val="black"/>
                </a:solidFill>
              </a:rPr>
              <a:t>immer um 12 Uhr für alle Erstklässler</a:t>
            </a:r>
          </a:p>
          <a:p>
            <a:pPr marL="0" lvl="0" indent="0">
              <a:buNone/>
            </a:pPr>
            <a:endParaRPr lang="de-DE" sz="2400" dirty="0">
              <a:solidFill>
                <a:prstClr val="black"/>
              </a:solidFill>
            </a:endParaRPr>
          </a:p>
          <a:p>
            <a:pPr lvl="0"/>
            <a:r>
              <a:rPr lang="de-DE" sz="2400" dirty="0">
                <a:solidFill>
                  <a:prstClr val="black"/>
                </a:solidFill>
              </a:rPr>
              <a:t>Die Betreuende Grundschule ist ab Freitag, 9. September, geöffnet – Anmeldung + Mitgliedschaft im </a:t>
            </a:r>
            <a:r>
              <a:rPr lang="de-DE" sz="2400" b="1" i="1" dirty="0">
                <a:solidFill>
                  <a:prstClr val="black"/>
                </a:solidFill>
              </a:rPr>
              <a:t>Förderverein</a:t>
            </a:r>
            <a:r>
              <a:rPr lang="de-DE" sz="2400" dirty="0">
                <a:solidFill>
                  <a:prstClr val="black"/>
                </a:solidFill>
              </a:rPr>
              <a:t> erforderlich!</a:t>
            </a:r>
          </a:p>
          <a:p>
            <a:pPr lvl="0"/>
            <a:endParaRPr lang="de-DE" sz="2400" dirty="0">
              <a:solidFill>
                <a:prstClr val="black"/>
              </a:solidFill>
            </a:endParaRPr>
          </a:p>
          <a:p>
            <a:pPr lvl="0"/>
            <a:r>
              <a:rPr lang="de-DE" sz="2400" dirty="0">
                <a:solidFill>
                  <a:prstClr val="black"/>
                </a:solidFill>
              </a:rPr>
              <a:t>Ab Montag, 12. September, bleiben die Ganztagskinder bis 16 Uhr</a:t>
            </a:r>
          </a:p>
          <a:p>
            <a:pPr lvl="0"/>
            <a:endParaRPr lang="de-DE" sz="2400" dirty="0">
              <a:solidFill>
                <a:prstClr val="black"/>
              </a:solidFill>
            </a:endParaRPr>
          </a:p>
          <a:p>
            <a:pPr lvl="0"/>
            <a:endParaRPr lang="de-DE" sz="2400" dirty="0">
              <a:solidFill>
                <a:prstClr val="black"/>
              </a:solidFill>
            </a:endParaRPr>
          </a:p>
          <a:p>
            <a:pPr lvl="0"/>
            <a:endParaRPr lang="de-DE" sz="2400" dirty="0">
              <a:solidFill>
                <a:prstClr val="black"/>
              </a:solidFill>
            </a:endParaRPr>
          </a:p>
          <a:p>
            <a:pPr lvl="0"/>
            <a:endParaRPr lang="de-DE" sz="2400" dirty="0">
              <a:solidFill>
                <a:prstClr val="black"/>
              </a:solidFill>
            </a:endParaRPr>
          </a:p>
          <a:p>
            <a:pPr marL="0" lvl="0" indent="0">
              <a:buNone/>
            </a:pPr>
            <a:endParaRPr lang="de-DE" sz="2400" dirty="0">
              <a:solidFill>
                <a:prstClr val="black"/>
              </a:solidFill>
            </a:endParaRPr>
          </a:p>
          <a:p>
            <a:pPr marL="0" lvl="0" indent="0">
              <a:buNone/>
            </a:pPr>
            <a:endParaRPr lang="de-DE" sz="2400" dirty="0">
              <a:solidFill>
                <a:prstClr val="black"/>
              </a:solidFill>
            </a:endParaRPr>
          </a:p>
          <a:p>
            <a:pPr lvl="0"/>
            <a:endParaRPr lang="de-DE" sz="2400" dirty="0">
              <a:solidFill>
                <a:prstClr val="black"/>
              </a:solidFill>
            </a:endParaRPr>
          </a:p>
          <a:p>
            <a:pPr marL="0" lvl="0" indent="0">
              <a:buNone/>
            </a:pPr>
            <a:endParaRPr lang="de-DE" sz="2400" dirty="0">
              <a:solidFill>
                <a:prstClr val="black"/>
              </a:solidFill>
            </a:endParaRPr>
          </a:p>
          <a:p>
            <a:pPr lvl="0"/>
            <a:endParaRPr lang="de-DE" sz="2400" dirty="0">
              <a:solidFill>
                <a:prstClr val="black"/>
              </a:solidFill>
            </a:endParaRPr>
          </a:p>
          <a:p>
            <a:pPr marL="0" indent="0" algn="ctr">
              <a:buNone/>
            </a:pPr>
            <a:endParaRPr lang="de-DE" u="sng" dirty="0"/>
          </a:p>
        </p:txBody>
      </p:sp>
      <p:pic>
        <p:nvPicPr>
          <p:cNvPr id="266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61312" y="908720"/>
            <a:ext cx="1318418" cy="15001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451715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sz="half" idx="1"/>
          </p:nvPr>
        </p:nvSpPr>
        <p:spPr>
          <a:xfrm>
            <a:off x="742180" y="1196752"/>
            <a:ext cx="8891340" cy="4752528"/>
          </a:xfrm>
        </p:spPr>
        <p:txBody>
          <a:bodyPr>
            <a:normAutofit fontScale="47500" lnSpcReduction="20000"/>
          </a:bodyPr>
          <a:lstStyle/>
          <a:p>
            <a:pPr marL="0" indent="0" algn="ctr">
              <a:buNone/>
            </a:pPr>
            <a:endParaRPr lang="de-DE" sz="3600" dirty="0"/>
          </a:p>
          <a:p>
            <a:pPr marL="0" indent="0" algn="ctr">
              <a:buNone/>
            </a:pPr>
            <a:r>
              <a:rPr lang="de-DE" sz="4200" b="1" dirty="0"/>
              <a:t>Krankmeldungen - Beurlaubungen</a:t>
            </a:r>
          </a:p>
          <a:p>
            <a:pPr lvl="0"/>
            <a:endParaRPr lang="de-DE" sz="2400" dirty="0">
              <a:solidFill>
                <a:prstClr val="black"/>
              </a:solidFill>
            </a:endParaRPr>
          </a:p>
          <a:p>
            <a:pPr marL="0" lvl="0" indent="0">
              <a:buNone/>
            </a:pPr>
            <a:endParaRPr lang="de-DE" sz="2400" dirty="0">
              <a:solidFill>
                <a:prstClr val="black"/>
              </a:solidFill>
            </a:endParaRPr>
          </a:p>
          <a:p>
            <a:pPr lvl="0"/>
            <a:endParaRPr lang="de-DE" sz="2400" dirty="0">
              <a:solidFill>
                <a:prstClr val="black"/>
              </a:solidFill>
            </a:endParaRPr>
          </a:p>
          <a:p>
            <a:pPr lvl="0"/>
            <a:r>
              <a:rPr lang="de-DE" sz="3400" dirty="0">
                <a:solidFill>
                  <a:prstClr val="black"/>
                </a:solidFill>
              </a:rPr>
              <a:t>Krankmeldungen in der Schule </a:t>
            </a:r>
            <a:r>
              <a:rPr lang="de-DE" sz="3400" b="1" u="sng" dirty="0">
                <a:solidFill>
                  <a:prstClr val="black"/>
                </a:solidFill>
              </a:rPr>
              <a:t>vor 7.30 Uhr  </a:t>
            </a:r>
            <a:r>
              <a:rPr lang="de-DE" sz="3400" dirty="0">
                <a:solidFill>
                  <a:prstClr val="black"/>
                </a:solidFill>
              </a:rPr>
              <a:t>- auch gerne auf dem AB, auf den man auch schon früh morgens oder nachts sprechen kann. Bitte Namen des Kindes und die Klasse, also z.B. 2a, angeben</a:t>
            </a:r>
          </a:p>
          <a:p>
            <a:pPr lvl="0"/>
            <a:r>
              <a:rPr lang="de-DE" sz="3400" dirty="0">
                <a:solidFill>
                  <a:prstClr val="black"/>
                </a:solidFill>
              </a:rPr>
              <a:t>Wenn ihr Kind wieder in die Schule kommt, muss es eine schriftliche Entschuldigung mitbringen, fehlte es länger als 3 Tage, dann eine ärztliche Bescheinigung</a:t>
            </a:r>
          </a:p>
          <a:p>
            <a:pPr marL="0" lvl="0" indent="0">
              <a:buNone/>
            </a:pPr>
            <a:r>
              <a:rPr lang="de-DE" sz="3400" dirty="0">
                <a:solidFill>
                  <a:schemeClr val="tx2">
                    <a:lumMod val="60000"/>
                    <a:lumOff val="40000"/>
                  </a:schemeClr>
                </a:solidFill>
                <a:latin typeface="Comic Sans MS" panose="030F0702030302020204" pitchFamily="66" charset="0"/>
              </a:rPr>
              <a:t>      (Vordrucke: siehe Homepage: Informationen – </a:t>
            </a:r>
            <a:r>
              <a:rPr lang="de-DE" sz="3400" b="1" dirty="0">
                <a:solidFill>
                  <a:schemeClr val="tx2">
                    <a:lumMod val="60000"/>
                    <a:lumOff val="40000"/>
                  </a:schemeClr>
                </a:solidFill>
                <a:latin typeface="Comic Sans MS" panose="030F0702030302020204" pitchFamily="66" charset="0"/>
              </a:rPr>
              <a:t>Downloads </a:t>
            </a:r>
            <a:r>
              <a:rPr lang="de-DE" sz="3400" b="1" dirty="0">
                <a:solidFill>
                  <a:schemeClr val="tx2">
                    <a:lumMod val="60000"/>
                    <a:lumOff val="40000"/>
                  </a:schemeClr>
                </a:solidFill>
                <a:latin typeface="Comic Sans MS" panose="030F0702030302020204" pitchFamily="66" charset="0"/>
                <a:sym typeface="Wingdings" panose="05000000000000000000" pitchFamily="2" charset="2"/>
              </a:rPr>
              <a:t></a:t>
            </a:r>
            <a:r>
              <a:rPr lang="de-DE" sz="3400" dirty="0">
                <a:solidFill>
                  <a:schemeClr val="tx2">
                    <a:lumMod val="60000"/>
                    <a:lumOff val="40000"/>
                  </a:schemeClr>
                </a:solidFill>
                <a:latin typeface="Comic Sans MS" panose="030F0702030302020204" pitchFamily="66" charset="0"/>
                <a:sym typeface="Wingdings" panose="05000000000000000000" pitchFamily="2" charset="2"/>
              </a:rPr>
              <a:t>Entschuldigungsformular)</a:t>
            </a:r>
            <a:endParaRPr lang="de-DE" sz="3400" dirty="0">
              <a:solidFill>
                <a:schemeClr val="tx2">
                  <a:lumMod val="60000"/>
                  <a:lumOff val="40000"/>
                </a:schemeClr>
              </a:solidFill>
              <a:latin typeface="Comic Sans MS" panose="030F0702030302020204" pitchFamily="66" charset="0"/>
            </a:endParaRPr>
          </a:p>
          <a:p>
            <a:pPr marL="0" lvl="0" indent="0">
              <a:buNone/>
            </a:pPr>
            <a:endParaRPr lang="de-DE" sz="3400" dirty="0">
              <a:solidFill>
                <a:prstClr val="black"/>
              </a:solidFill>
            </a:endParaRPr>
          </a:p>
          <a:p>
            <a:pPr marL="0" lvl="0" indent="0">
              <a:buNone/>
            </a:pPr>
            <a:endParaRPr lang="de-DE" sz="3400" dirty="0">
              <a:solidFill>
                <a:prstClr val="black"/>
              </a:solidFill>
            </a:endParaRPr>
          </a:p>
          <a:p>
            <a:pPr lvl="0"/>
            <a:r>
              <a:rPr lang="de-DE" sz="3400" b="1" dirty="0">
                <a:solidFill>
                  <a:prstClr val="black"/>
                </a:solidFill>
              </a:rPr>
              <a:t>Beurlaubungen sollen grundsätzlich eine Ausnahme sein!</a:t>
            </a:r>
          </a:p>
          <a:p>
            <a:pPr lvl="0"/>
            <a:r>
              <a:rPr lang="de-DE" sz="3400" dirty="0">
                <a:solidFill>
                  <a:prstClr val="black"/>
                </a:solidFill>
              </a:rPr>
              <a:t>Beurlaubungen für den </a:t>
            </a:r>
            <a:r>
              <a:rPr lang="de-DE" sz="3400" u="sng" dirty="0">
                <a:solidFill>
                  <a:prstClr val="black"/>
                </a:solidFill>
              </a:rPr>
              <a:t>Vormittag bei der Klassenleitung mindestens einen Tag vorher </a:t>
            </a:r>
            <a:r>
              <a:rPr lang="de-DE" sz="3400" dirty="0">
                <a:solidFill>
                  <a:prstClr val="black"/>
                </a:solidFill>
              </a:rPr>
              <a:t>erfragen – besser ist es noch früher anzufragen</a:t>
            </a:r>
          </a:p>
          <a:p>
            <a:pPr lvl="0"/>
            <a:r>
              <a:rPr lang="de-DE" sz="3400" dirty="0">
                <a:solidFill>
                  <a:prstClr val="black"/>
                </a:solidFill>
              </a:rPr>
              <a:t>Beurlaubungen </a:t>
            </a:r>
            <a:r>
              <a:rPr lang="de-DE" sz="3400" u="sng" dirty="0">
                <a:solidFill>
                  <a:prstClr val="black"/>
                </a:solidFill>
              </a:rPr>
              <a:t>für Ganztagskinder</a:t>
            </a:r>
            <a:r>
              <a:rPr lang="de-DE" sz="3400" b="1" u="sng" dirty="0">
                <a:solidFill>
                  <a:prstClr val="black"/>
                </a:solidFill>
              </a:rPr>
              <a:t> mindestens</a:t>
            </a:r>
            <a:r>
              <a:rPr lang="de-DE" sz="3400" u="sng" dirty="0">
                <a:solidFill>
                  <a:prstClr val="black"/>
                </a:solidFill>
              </a:rPr>
              <a:t> einen Tag vorher bei der Klassenleitung </a:t>
            </a:r>
            <a:r>
              <a:rPr lang="de-DE" sz="3400" dirty="0">
                <a:solidFill>
                  <a:prstClr val="black"/>
                </a:solidFill>
              </a:rPr>
              <a:t>schriftlich mit Grund abgeben</a:t>
            </a:r>
          </a:p>
          <a:p>
            <a:pPr lvl="0"/>
            <a:r>
              <a:rPr lang="de-DE" sz="3400" dirty="0">
                <a:solidFill>
                  <a:prstClr val="black"/>
                </a:solidFill>
              </a:rPr>
              <a:t>Sie können nachmittags ihr Kind nur zu den </a:t>
            </a:r>
            <a:r>
              <a:rPr lang="de-DE" sz="3400" u="sng" dirty="0">
                <a:solidFill>
                  <a:prstClr val="black"/>
                </a:solidFill>
              </a:rPr>
              <a:t>vollen Stunden </a:t>
            </a:r>
            <a:r>
              <a:rPr lang="de-DE" sz="3400" dirty="0">
                <a:solidFill>
                  <a:prstClr val="black"/>
                </a:solidFill>
              </a:rPr>
              <a:t>abholen – also 12 Uhr 13 Uhr  etc.</a:t>
            </a:r>
          </a:p>
          <a:p>
            <a:pPr lvl="0"/>
            <a:endParaRPr lang="de-DE" sz="2900" dirty="0">
              <a:solidFill>
                <a:prstClr val="black"/>
              </a:solidFill>
            </a:endParaRPr>
          </a:p>
          <a:p>
            <a:pPr lvl="0"/>
            <a:endParaRPr lang="de-DE" sz="2400" dirty="0">
              <a:solidFill>
                <a:prstClr val="black"/>
              </a:solidFill>
            </a:endParaRPr>
          </a:p>
          <a:p>
            <a:pPr marL="0" lvl="0" indent="0">
              <a:buNone/>
            </a:pPr>
            <a:endParaRPr lang="de-DE" sz="2400" dirty="0">
              <a:solidFill>
                <a:prstClr val="black"/>
              </a:solidFill>
            </a:endParaRPr>
          </a:p>
          <a:p>
            <a:pPr marL="0" lvl="0" indent="0">
              <a:buNone/>
            </a:pPr>
            <a:endParaRPr lang="de-DE" sz="2400" dirty="0">
              <a:solidFill>
                <a:prstClr val="black"/>
              </a:solidFill>
            </a:endParaRPr>
          </a:p>
          <a:p>
            <a:pPr lvl="0"/>
            <a:endParaRPr lang="de-DE" sz="2400" dirty="0">
              <a:solidFill>
                <a:prstClr val="black"/>
              </a:solidFill>
            </a:endParaRPr>
          </a:p>
          <a:p>
            <a:pPr marL="0" lvl="0" indent="0">
              <a:buNone/>
            </a:pPr>
            <a:endParaRPr lang="de-DE" sz="2400" dirty="0">
              <a:solidFill>
                <a:prstClr val="black"/>
              </a:solidFill>
            </a:endParaRPr>
          </a:p>
          <a:p>
            <a:pPr lvl="0"/>
            <a:endParaRPr lang="de-DE" sz="2400" dirty="0">
              <a:solidFill>
                <a:prstClr val="black"/>
              </a:solidFill>
            </a:endParaRPr>
          </a:p>
          <a:p>
            <a:pPr marL="0" indent="0" algn="ctr">
              <a:buNone/>
            </a:pPr>
            <a:endParaRPr lang="de-DE" u="sng" dirty="0"/>
          </a:p>
        </p:txBody>
      </p:sp>
      <p:pic>
        <p:nvPicPr>
          <p:cNvPr id="266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33320" y="620688"/>
            <a:ext cx="1318418" cy="15001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263217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sz="half" idx="1"/>
          </p:nvPr>
        </p:nvSpPr>
        <p:spPr>
          <a:xfrm>
            <a:off x="742950" y="1628800"/>
            <a:ext cx="8337550" cy="4248472"/>
          </a:xfrm>
        </p:spPr>
        <p:txBody>
          <a:bodyPr>
            <a:normAutofit/>
          </a:bodyPr>
          <a:lstStyle/>
          <a:p>
            <a:pPr marL="0" indent="0" algn="ctr">
              <a:buNone/>
            </a:pPr>
            <a:r>
              <a:rPr lang="de-DE" sz="3600" b="1" dirty="0"/>
              <a:t>Schulsozialarbeit</a:t>
            </a:r>
          </a:p>
          <a:p>
            <a:pPr marL="0" indent="0" algn="ctr">
              <a:buNone/>
            </a:pPr>
            <a:endParaRPr lang="de-DE" sz="3600" dirty="0"/>
          </a:p>
          <a:p>
            <a:pPr marL="0" indent="0" algn="ctr">
              <a:buNone/>
            </a:pPr>
            <a:r>
              <a:rPr lang="de-DE" sz="3600" dirty="0"/>
              <a:t>Ansprechpartnerin Frau Cuenca-Saalfrank</a:t>
            </a:r>
          </a:p>
          <a:p>
            <a:pPr marL="0" indent="0" algn="ctr">
              <a:buNone/>
            </a:pPr>
            <a:r>
              <a:rPr lang="de-DE" sz="3600" dirty="0"/>
              <a:t>Mobil-Nr. 0172 </a:t>
            </a:r>
            <a:r>
              <a:rPr lang="de-DE" sz="3600"/>
              <a:t>5365 </a:t>
            </a:r>
            <a:r>
              <a:rPr lang="de-DE" sz="3600" smtClean="0"/>
              <a:t>630</a:t>
            </a:r>
            <a:endParaRPr lang="de-DE" sz="3600" dirty="0"/>
          </a:p>
          <a:p>
            <a:pPr marL="0" indent="0" algn="ctr">
              <a:buNone/>
            </a:pPr>
            <a:r>
              <a:rPr lang="de-DE" sz="3600" dirty="0"/>
              <a:t> </a:t>
            </a:r>
          </a:p>
          <a:p>
            <a:pPr marL="0" indent="0" algn="ctr">
              <a:buNone/>
            </a:pPr>
            <a:r>
              <a:rPr lang="de-DE" sz="3600" dirty="0"/>
              <a:t>Büro im 2. Stock</a:t>
            </a:r>
          </a:p>
          <a:p>
            <a:pPr marL="0" indent="0" algn="ctr">
              <a:buNone/>
            </a:pPr>
            <a:endParaRPr lang="de-DE" sz="3600" dirty="0"/>
          </a:p>
          <a:p>
            <a:pPr marL="0" indent="0" algn="ctr">
              <a:buNone/>
            </a:pPr>
            <a:endParaRPr lang="de-DE" sz="3600" dirty="0"/>
          </a:p>
          <a:p>
            <a:pPr marL="0" indent="0" algn="ctr">
              <a:buNone/>
            </a:pPr>
            <a:endParaRPr lang="de-DE" sz="3600" dirty="0"/>
          </a:p>
          <a:p>
            <a:pPr marL="0" indent="0" algn="ctr">
              <a:buNone/>
            </a:pPr>
            <a:endParaRPr lang="de-DE" sz="3600" dirty="0"/>
          </a:p>
          <a:p>
            <a:pPr marL="0" indent="0">
              <a:buNone/>
            </a:pPr>
            <a:endParaRPr lang="de-DE" sz="2600" dirty="0"/>
          </a:p>
          <a:p>
            <a:pPr marL="0" indent="0" algn="ctr">
              <a:buNone/>
            </a:pPr>
            <a:endParaRPr lang="de-DE" sz="1100" dirty="0"/>
          </a:p>
          <a:p>
            <a:pPr marL="0" lvl="0" indent="0">
              <a:buNone/>
            </a:pPr>
            <a:endParaRPr lang="de-DE" sz="1800" dirty="0">
              <a:solidFill>
                <a:prstClr val="black"/>
              </a:solidFill>
            </a:endParaRPr>
          </a:p>
          <a:p>
            <a:pPr marL="0" indent="0" algn="ctr">
              <a:buNone/>
            </a:pPr>
            <a:endParaRPr lang="de-DE" sz="3600" dirty="0"/>
          </a:p>
          <a:p>
            <a:pPr marL="0" indent="0" algn="ctr">
              <a:buNone/>
            </a:pPr>
            <a:endParaRPr lang="de-DE" u="sng" dirty="0"/>
          </a:p>
        </p:txBody>
      </p:sp>
      <p:pic>
        <p:nvPicPr>
          <p:cNvPr id="266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33320" y="908720"/>
            <a:ext cx="1318418" cy="15001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548301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sz="half" idx="1"/>
          </p:nvPr>
        </p:nvSpPr>
        <p:spPr>
          <a:xfrm>
            <a:off x="742950" y="1628800"/>
            <a:ext cx="8337550" cy="4248472"/>
          </a:xfrm>
        </p:spPr>
        <p:txBody>
          <a:bodyPr>
            <a:normAutofit fontScale="92500"/>
          </a:bodyPr>
          <a:lstStyle/>
          <a:p>
            <a:pPr marL="0" indent="0" algn="ctr">
              <a:buNone/>
            </a:pPr>
            <a:r>
              <a:rPr lang="de-DE" sz="3600" b="1" dirty="0"/>
              <a:t>Schulelternbeirat (SEB)</a:t>
            </a:r>
          </a:p>
          <a:p>
            <a:pPr marL="0" indent="0" algn="ctr">
              <a:buNone/>
            </a:pPr>
            <a:endParaRPr lang="de-DE" sz="3600" dirty="0"/>
          </a:p>
          <a:p>
            <a:pPr marL="0" indent="0">
              <a:buNone/>
            </a:pPr>
            <a:r>
              <a:rPr lang="de-DE" sz="2400" dirty="0"/>
              <a:t>Vorsitzende:	  	Herr </a:t>
            </a:r>
            <a:r>
              <a:rPr lang="de-DE" sz="2400" dirty="0" err="1"/>
              <a:t>Kubiczeck</a:t>
            </a:r>
            <a:endParaRPr lang="de-DE" sz="2400" dirty="0"/>
          </a:p>
          <a:p>
            <a:pPr marL="0" indent="0">
              <a:buNone/>
            </a:pPr>
            <a:r>
              <a:rPr lang="de-DE" sz="2400" dirty="0"/>
              <a:t>Stellvertreter:	 	Herr Schnick</a:t>
            </a:r>
          </a:p>
          <a:p>
            <a:pPr marL="0" indent="0">
              <a:buNone/>
            </a:pPr>
            <a:r>
              <a:rPr lang="de-DE" sz="2400" dirty="0"/>
              <a:t>Mitglieder: 		Herr Bauermann, Frau Bott, </a:t>
            </a:r>
          </a:p>
          <a:p>
            <a:pPr marL="0" indent="0">
              <a:buNone/>
            </a:pPr>
            <a:r>
              <a:rPr lang="de-DE" sz="2400" dirty="0"/>
              <a:t>			Frau Kohl, </a:t>
            </a:r>
            <a:r>
              <a:rPr lang="de-DE" sz="2400" dirty="0" smtClean="0"/>
              <a:t>Herr Frank, Frau </a:t>
            </a:r>
            <a:r>
              <a:rPr lang="de-DE" sz="2400" dirty="0" err="1"/>
              <a:t>Bohland</a:t>
            </a:r>
            <a:r>
              <a:rPr lang="de-DE" sz="2400" dirty="0"/>
              <a:t>, Frau Bilen</a:t>
            </a:r>
          </a:p>
          <a:p>
            <a:pPr marL="0" indent="0">
              <a:buNone/>
            </a:pPr>
            <a:r>
              <a:rPr lang="de-DE" sz="2400" dirty="0"/>
              <a:t>			Herr </a:t>
            </a:r>
            <a:r>
              <a:rPr lang="de-DE" sz="2400" dirty="0" err="1"/>
              <a:t>Qayum</a:t>
            </a:r>
            <a:r>
              <a:rPr lang="de-DE" sz="2400" dirty="0"/>
              <a:t>, Frau </a:t>
            </a:r>
            <a:r>
              <a:rPr lang="de-DE" sz="2400" dirty="0" err="1"/>
              <a:t>Sturniolo</a:t>
            </a:r>
            <a:r>
              <a:rPr lang="de-DE" sz="2400" dirty="0"/>
              <a:t> - Westenberger</a:t>
            </a:r>
          </a:p>
          <a:p>
            <a:pPr marL="0" indent="0" algn="ctr">
              <a:buNone/>
            </a:pPr>
            <a:r>
              <a:rPr lang="de-DE" sz="2400" dirty="0"/>
              <a:t>Der SEB ist immer für 2 Jahre im Amt. Wir haben im Schuljahr 2020-21 neu gewählt, sodass eine Neuwahl erst im Herbst 2022 ansteht.</a:t>
            </a:r>
          </a:p>
          <a:p>
            <a:pPr marL="0" indent="0" algn="ctr">
              <a:buNone/>
            </a:pPr>
            <a:endParaRPr lang="de-DE" sz="3600" dirty="0"/>
          </a:p>
          <a:p>
            <a:pPr marL="0" indent="0" algn="ctr">
              <a:buNone/>
            </a:pPr>
            <a:endParaRPr lang="de-DE" sz="3600" dirty="0"/>
          </a:p>
          <a:p>
            <a:pPr marL="0" indent="0" algn="ctr">
              <a:buNone/>
            </a:pPr>
            <a:endParaRPr lang="de-DE" sz="3600" dirty="0"/>
          </a:p>
          <a:p>
            <a:pPr marL="0" indent="0" algn="ctr">
              <a:buNone/>
            </a:pPr>
            <a:endParaRPr lang="de-DE" sz="3600" dirty="0"/>
          </a:p>
          <a:p>
            <a:pPr marL="0" indent="0" algn="ctr">
              <a:buNone/>
            </a:pPr>
            <a:endParaRPr lang="de-DE" sz="3600" dirty="0"/>
          </a:p>
          <a:p>
            <a:pPr marL="0" indent="0">
              <a:buNone/>
            </a:pPr>
            <a:endParaRPr lang="de-DE" sz="2600" dirty="0"/>
          </a:p>
          <a:p>
            <a:pPr marL="0" indent="0" algn="ctr">
              <a:buNone/>
            </a:pPr>
            <a:endParaRPr lang="de-DE" sz="1100" dirty="0"/>
          </a:p>
          <a:p>
            <a:pPr marL="0" lvl="0" indent="0">
              <a:buNone/>
            </a:pPr>
            <a:endParaRPr lang="de-DE" sz="1800" dirty="0">
              <a:solidFill>
                <a:prstClr val="black"/>
              </a:solidFill>
            </a:endParaRPr>
          </a:p>
          <a:p>
            <a:pPr marL="0" indent="0" algn="ctr">
              <a:buNone/>
            </a:pPr>
            <a:endParaRPr lang="de-DE" sz="3600" dirty="0"/>
          </a:p>
          <a:p>
            <a:pPr marL="0" indent="0" algn="ctr">
              <a:buNone/>
            </a:pPr>
            <a:endParaRPr lang="de-DE" u="sng" dirty="0"/>
          </a:p>
        </p:txBody>
      </p:sp>
      <p:pic>
        <p:nvPicPr>
          <p:cNvPr id="266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33320" y="980728"/>
            <a:ext cx="1318418" cy="15001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4719416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sz="half" idx="1"/>
          </p:nvPr>
        </p:nvSpPr>
        <p:spPr>
          <a:xfrm>
            <a:off x="742950" y="1628800"/>
            <a:ext cx="8337550" cy="4248472"/>
          </a:xfrm>
          <a:solidFill>
            <a:srgbClr val="92D050"/>
          </a:solidFill>
        </p:spPr>
        <p:txBody>
          <a:bodyPr>
            <a:normAutofit fontScale="92500" lnSpcReduction="20000"/>
          </a:bodyPr>
          <a:lstStyle/>
          <a:p>
            <a:pPr marL="0" indent="0" algn="ctr">
              <a:buNone/>
            </a:pPr>
            <a:r>
              <a:rPr lang="de-DE" sz="3600" b="1" dirty="0"/>
              <a:t>Förderverein (</a:t>
            </a:r>
            <a:r>
              <a:rPr lang="de-DE" sz="3600" b="1" dirty="0" err="1"/>
              <a:t>FöV</a:t>
            </a:r>
            <a:r>
              <a:rPr lang="de-DE" sz="3600" b="1" dirty="0"/>
              <a:t>)</a:t>
            </a:r>
          </a:p>
          <a:p>
            <a:pPr marL="0" indent="0" algn="ctr">
              <a:buNone/>
            </a:pPr>
            <a:endParaRPr lang="de-DE" sz="3600" dirty="0"/>
          </a:p>
          <a:p>
            <a:pPr marL="0" indent="0">
              <a:buNone/>
            </a:pPr>
            <a:r>
              <a:rPr lang="de-DE" sz="2400" dirty="0"/>
              <a:t>Vorsitzende:	  	</a:t>
            </a:r>
            <a:r>
              <a:rPr lang="de-DE" sz="2200" b="0" i="0" dirty="0">
                <a:solidFill>
                  <a:srgbClr val="666666"/>
                </a:solidFill>
                <a:effectLst/>
                <a:latin typeface="Open Sans" panose="020B0606030504020204" pitchFamily="34" charset="0"/>
              </a:rPr>
              <a:t>Celia </a:t>
            </a:r>
            <a:r>
              <a:rPr lang="de-DE" sz="2200" b="0" i="0" dirty="0" err="1">
                <a:solidFill>
                  <a:srgbClr val="666666"/>
                </a:solidFill>
                <a:effectLst/>
                <a:latin typeface="Open Sans" panose="020B0606030504020204" pitchFamily="34" charset="0"/>
              </a:rPr>
              <a:t>Kubiczeck</a:t>
            </a:r>
            <a:endParaRPr lang="de-DE" sz="2200" dirty="0"/>
          </a:p>
          <a:p>
            <a:pPr marL="0" indent="0">
              <a:buNone/>
            </a:pPr>
            <a:endParaRPr lang="de-DE" sz="2400" dirty="0"/>
          </a:p>
          <a:p>
            <a:r>
              <a:rPr lang="de-DE" sz="1800" dirty="0"/>
              <a:t>Seit 25 Jahren unterstützt der </a:t>
            </a:r>
            <a:r>
              <a:rPr lang="de-DE" sz="1800" dirty="0" err="1"/>
              <a:t>FöV</a:t>
            </a:r>
            <a:r>
              <a:rPr lang="de-DE" sz="1800" dirty="0"/>
              <a:t> die Grundschule in ganz unterschiedlichen Bereichen </a:t>
            </a:r>
          </a:p>
          <a:p>
            <a:r>
              <a:rPr lang="de-DE" sz="1800" dirty="0"/>
              <a:t>Betreuende Grundschule </a:t>
            </a:r>
          </a:p>
          <a:p>
            <a:pPr marL="0" indent="0">
              <a:buNone/>
            </a:pPr>
            <a:endParaRPr lang="de-DE" sz="1800" dirty="0"/>
          </a:p>
          <a:p>
            <a:pPr marL="0" indent="0">
              <a:buNone/>
            </a:pPr>
            <a:r>
              <a:rPr lang="de-DE" sz="1800" b="1" dirty="0"/>
              <a:t>Ziele für die Zukunft:</a:t>
            </a:r>
            <a:r>
              <a:rPr lang="de-DE" sz="1800" dirty="0"/>
              <a:t>  </a:t>
            </a:r>
          </a:p>
          <a:p>
            <a:pPr marL="0" indent="0">
              <a:buNone/>
            </a:pPr>
            <a:r>
              <a:rPr lang="de-DE" sz="1800" dirty="0"/>
              <a:t>Wir wünschen uns</a:t>
            </a:r>
            <a:br>
              <a:rPr lang="de-DE" sz="1800" dirty="0"/>
            </a:br>
            <a:endParaRPr lang="de-DE" sz="1800" dirty="0"/>
          </a:p>
          <a:p>
            <a:r>
              <a:rPr lang="de-DE" sz="1800" dirty="0"/>
              <a:t>Viele neue Mitglieder</a:t>
            </a:r>
          </a:p>
          <a:p>
            <a:r>
              <a:rPr lang="de-DE" sz="1800" dirty="0"/>
              <a:t>Hohes Engagement der Eltern</a:t>
            </a:r>
          </a:p>
          <a:p>
            <a:r>
              <a:rPr lang="de-DE" sz="1800" dirty="0"/>
              <a:t>Anregungen und interessante Ideen</a:t>
            </a:r>
          </a:p>
          <a:p>
            <a:r>
              <a:rPr lang="de-DE" sz="1800" dirty="0"/>
              <a:t>Mithilfe bei unseren Aktionen</a:t>
            </a:r>
          </a:p>
          <a:p>
            <a:endParaRPr lang="de-DE" sz="1800" dirty="0"/>
          </a:p>
          <a:p>
            <a:pPr marL="0" indent="0">
              <a:buNone/>
            </a:pPr>
            <a:endParaRPr lang="de-DE" sz="2400" dirty="0"/>
          </a:p>
          <a:p>
            <a:pPr marL="0" indent="0">
              <a:buNone/>
            </a:pPr>
            <a:endParaRPr lang="de-DE" sz="2400" dirty="0"/>
          </a:p>
          <a:p>
            <a:pPr marL="0" indent="0" algn="ctr">
              <a:buNone/>
            </a:pPr>
            <a:endParaRPr lang="de-DE" sz="2400" dirty="0"/>
          </a:p>
          <a:p>
            <a:pPr marL="0" indent="0" algn="ctr">
              <a:buNone/>
            </a:pPr>
            <a:endParaRPr lang="de-DE" sz="3600" dirty="0"/>
          </a:p>
          <a:p>
            <a:pPr marL="0" indent="0" algn="ctr">
              <a:buNone/>
            </a:pPr>
            <a:endParaRPr lang="de-DE" sz="3600" dirty="0"/>
          </a:p>
          <a:p>
            <a:pPr marL="0" indent="0" algn="ctr">
              <a:buNone/>
            </a:pPr>
            <a:endParaRPr lang="de-DE" sz="3600" dirty="0"/>
          </a:p>
          <a:p>
            <a:pPr marL="0" indent="0" algn="ctr">
              <a:buNone/>
            </a:pPr>
            <a:endParaRPr lang="de-DE" sz="3600" dirty="0"/>
          </a:p>
          <a:p>
            <a:pPr marL="0" indent="0" algn="ctr">
              <a:buNone/>
            </a:pPr>
            <a:endParaRPr lang="de-DE" sz="3600" dirty="0"/>
          </a:p>
          <a:p>
            <a:pPr marL="0" indent="0">
              <a:buNone/>
            </a:pPr>
            <a:endParaRPr lang="de-DE" sz="2600" dirty="0"/>
          </a:p>
          <a:p>
            <a:pPr marL="0" indent="0" algn="ctr">
              <a:buNone/>
            </a:pPr>
            <a:endParaRPr lang="de-DE" sz="1100" dirty="0"/>
          </a:p>
          <a:p>
            <a:pPr marL="0" lvl="0" indent="0">
              <a:buNone/>
            </a:pPr>
            <a:endParaRPr lang="de-DE" sz="1800" dirty="0">
              <a:solidFill>
                <a:prstClr val="black"/>
              </a:solidFill>
            </a:endParaRPr>
          </a:p>
          <a:p>
            <a:pPr marL="0" indent="0" algn="ctr">
              <a:buNone/>
            </a:pPr>
            <a:endParaRPr lang="de-DE" sz="3600" dirty="0"/>
          </a:p>
          <a:p>
            <a:pPr marL="0" indent="0" algn="ctr">
              <a:buNone/>
            </a:pPr>
            <a:endParaRPr lang="de-DE" u="sng" dirty="0"/>
          </a:p>
        </p:txBody>
      </p:sp>
      <p:pic>
        <p:nvPicPr>
          <p:cNvPr id="266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427527">
            <a:off x="7825491" y="536831"/>
            <a:ext cx="1318418" cy="15001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21264044">
            <a:off x="1065668" y="410420"/>
            <a:ext cx="1671313" cy="158030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8779641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sz="half" idx="1"/>
          </p:nvPr>
        </p:nvSpPr>
        <p:spPr>
          <a:xfrm>
            <a:off x="742950" y="1628800"/>
            <a:ext cx="8337550" cy="4176464"/>
          </a:xfrm>
        </p:spPr>
        <p:txBody>
          <a:bodyPr>
            <a:normAutofit fontScale="77500" lnSpcReduction="20000"/>
          </a:bodyPr>
          <a:lstStyle/>
          <a:p>
            <a:pPr marL="0" indent="0" algn="ctr">
              <a:buNone/>
            </a:pPr>
            <a:r>
              <a:rPr lang="de-DE" sz="3600" b="1" dirty="0"/>
              <a:t>Infos zum Unterricht</a:t>
            </a:r>
            <a:endParaRPr lang="de-DE" sz="1000" b="1" dirty="0"/>
          </a:p>
          <a:p>
            <a:pPr marL="0" indent="0" algn="ctr">
              <a:buNone/>
            </a:pPr>
            <a:endParaRPr lang="de-DE" sz="1100" dirty="0"/>
          </a:p>
          <a:p>
            <a:pPr marL="0" indent="0" algn="ctr">
              <a:buNone/>
            </a:pPr>
            <a:endParaRPr lang="de-DE" sz="1100" dirty="0"/>
          </a:p>
          <a:p>
            <a:pPr marL="0" indent="0" algn="ctr">
              <a:buNone/>
            </a:pPr>
            <a:endParaRPr lang="de-DE" sz="1100" dirty="0"/>
          </a:p>
          <a:p>
            <a:pPr lvl="0"/>
            <a:r>
              <a:rPr lang="de-DE" sz="2800" dirty="0">
                <a:solidFill>
                  <a:prstClr val="black"/>
                </a:solidFill>
              </a:rPr>
              <a:t>Infos zu den Schulbüchern, Arbeitsheften und Material am Elternabend </a:t>
            </a:r>
          </a:p>
          <a:p>
            <a:pPr marL="0" lvl="0" indent="0">
              <a:buNone/>
            </a:pPr>
            <a:endParaRPr lang="de-DE" sz="2800" dirty="0">
              <a:solidFill>
                <a:prstClr val="black"/>
              </a:solidFill>
            </a:endParaRPr>
          </a:p>
          <a:p>
            <a:pPr lvl="0"/>
            <a:r>
              <a:rPr lang="de-DE" sz="2800" dirty="0">
                <a:solidFill>
                  <a:prstClr val="black"/>
                </a:solidFill>
              </a:rPr>
              <a:t>Wir lernen bewegt: Bewegtes Lernen – </a:t>
            </a:r>
            <a:r>
              <a:rPr lang="de-DE" sz="2800" dirty="0" err="1">
                <a:solidFill>
                  <a:prstClr val="black"/>
                </a:solidFill>
              </a:rPr>
              <a:t>Discemotorik</a:t>
            </a:r>
            <a:r>
              <a:rPr lang="de-DE" sz="2800" dirty="0">
                <a:solidFill>
                  <a:prstClr val="black"/>
                </a:solidFill>
              </a:rPr>
              <a:t>: Bewegung und Lerninhalte werden verknüpft ... Wie? Das zeigen wir Ihnen am Elternabend.</a:t>
            </a:r>
          </a:p>
          <a:p>
            <a:pPr marL="0" lvl="0" indent="0">
              <a:buNone/>
            </a:pPr>
            <a:endParaRPr lang="de-DE" sz="2800" dirty="0">
              <a:solidFill>
                <a:prstClr val="black"/>
              </a:solidFill>
            </a:endParaRPr>
          </a:p>
          <a:p>
            <a:pPr lvl="0"/>
            <a:endParaRPr lang="de-DE" sz="2800" dirty="0">
              <a:solidFill>
                <a:prstClr val="black"/>
              </a:solidFill>
            </a:endParaRPr>
          </a:p>
          <a:p>
            <a:pPr marL="0" lvl="0" indent="0">
              <a:buNone/>
            </a:pPr>
            <a:r>
              <a:rPr lang="de-DE" sz="2800" dirty="0">
                <a:solidFill>
                  <a:prstClr val="black"/>
                </a:solidFill>
              </a:rPr>
              <a:t>	</a:t>
            </a:r>
          </a:p>
          <a:p>
            <a:pPr marL="0" lvl="0" indent="0">
              <a:buNone/>
            </a:pPr>
            <a:r>
              <a:rPr lang="de-DE" sz="2800" dirty="0">
                <a:solidFill>
                  <a:prstClr val="black"/>
                </a:solidFill>
              </a:rPr>
              <a:t>     </a:t>
            </a:r>
          </a:p>
          <a:p>
            <a:pPr marL="0" indent="0" algn="ctr">
              <a:buNone/>
            </a:pPr>
            <a:endParaRPr lang="de-DE" sz="3600" dirty="0"/>
          </a:p>
          <a:p>
            <a:pPr marL="0" indent="0" algn="ctr">
              <a:buNone/>
            </a:pPr>
            <a:endParaRPr lang="de-DE" u="sng" dirty="0"/>
          </a:p>
        </p:txBody>
      </p:sp>
      <p:pic>
        <p:nvPicPr>
          <p:cNvPr id="266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21352" y="1052736"/>
            <a:ext cx="1318418" cy="15001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12840" y="4941168"/>
            <a:ext cx="1884040" cy="127172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8042260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sz="half" idx="1"/>
          </p:nvPr>
        </p:nvSpPr>
        <p:spPr>
          <a:xfrm>
            <a:off x="742950" y="1628800"/>
            <a:ext cx="8337550" cy="4176464"/>
          </a:xfrm>
        </p:spPr>
        <p:txBody>
          <a:bodyPr>
            <a:normAutofit lnSpcReduction="10000"/>
          </a:bodyPr>
          <a:lstStyle/>
          <a:p>
            <a:pPr marL="0" indent="0" algn="ctr">
              <a:buNone/>
            </a:pPr>
            <a:r>
              <a:rPr lang="de-DE" sz="3600" dirty="0">
                <a:solidFill>
                  <a:prstClr val="black"/>
                </a:solidFill>
              </a:rPr>
              <a:t>Ihre Meinung und Ihre Ideen sind uns wichtig</a:t>
            </a:r>
            <a:endParaRPr lang="de-DE" sz="3600" b="1" dirty="0"/>
          </a:p>
          <a:p>
            <a:pPr marL="0" indent="0" algn="ctr">
              <a:buNone/>
            </a:pPr>
            <a:endParaRPr lang="de-DE" sz="1100" dirty="0"/>
          </a:p>
          <a:p>
            <a:pPr marL="0" lvl="0" indent="0">
              <a:buNone/>
            </a:pPr>
            <a:endParaRPr lang="de-DE" sz="2800" dirty="0">
              <a:solidFill>
                <a:prstClr val="black"/>
              </a:solidFill>
            </a:endParaRPr>
          </a:p>
          <a:p>
            <a:pPr marL="0" lvl="0" indent="0">
              <a:buNone/>
            </a:pPr>
            <a:r>
              <a:rPr lang="de-DE" sz="2800" dirty="0">
                <a:solidFill>
                  <a:prstClr val="black"/>
                </a:solidFill>
              </a:rPr>
              <a:t>Sprechen Sie uns an oder schreiben Sie auf, was Ihnen gefallen und was Sie vermisst haben (am Elternabend haben wir Vordrucke für Sie bereitliegen)</a:t>
            </a:r>
          </a:p>
          <a:p>
            <a:pPr marL="0" lvl="0" indent="0">
              <a:buNone/>
            </a:pPr>
            <a:r>
              <a:rPr lang="de-DE" sz="2800" dirty="0">
                <a:solidFill>
                  <a:prstClr val="black"/>
                </a:solidFill>
              </a:rPr>
              <a:t>	</a:t>
            </a:r>
          </a:p>
          <a:p>
            <a:pPr marL="0" lvl="0" indent="0">
              <a:buNone/>
            </a:pPr>
            <a:r>
              <a:rPr lang="de-DE" sz="2800" dirty="0">
                <a:solidFill>
                  <a:prstClr val="black"/>
                </a:solidFill>
              </a:rPr>
              <a:t>     </a:t>
            </a:r>
          </a:p>
          <a:p>
            <a:pPr marL="0" indent="0" algn="ctr">
              <a:buNone/>
            </a:pPr>
            <a:endParaRPr lang="de-DE" sz="3600" dirty="0"/>
          </a:p>
          <a:p>
            <a:pPr marL="0" indent="0" algn="ctr">
              <a:buNone/>
            </a:pPr>
            <a:endParaRPr lang="de-DE" u="sng" dirty="0"/>
          </a:p>
        </p:txBody>
      </p:sp>
      <p:pic>
        <p:nvPicPr>
          <p:cNvPr id="266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038802" y="404664"/>
            <a:ext cx="1041698" cy="12961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10980" y="4797152"/>
            <a:ext cx="1884040" cy="127172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283356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sz="half" idx="1"/>
          </p:nvPr>
        </p:nvSpPr>
        <p:spPr>
          <a:xfrm>
            <a:off x="704528" y="1772816"/>
            <a:ext cx="8337550" cy="4392488"/>
          </a:xfrm>
        </p:spPr>
        <p:txBody>
          <a:bodyPr>
            <a:normAutofit/>
          </a:bodyPr>
          <a:lstStyle/>
          <a:p>
            <a:pPr marL="0" indent="0" algn="ctr">
              <a:buNone/>
            </a:pPr>
            <a:r>
              <a:rPr lang="de-DE" dirty="0"/>
              <a:t>Wir freuen uns schon auf den </a:t>
            </a:r>
          </a:p>
          <a:p>
            <a:pPr marL="0" indent="0" algn="ctr">
              <a:buNone/>
            </a:pPr>
            <a:r>
              <a:rPr lang="de-DE" dirty="0"/>
              <a:t>ersten Schultag!</a:t>
            </a:r>
          </a:p>
          <a:p>
            <a:pPr marL="0" indent="0" algn="ctr">
              <a:buNone/>
            </a:pPr>
            <a:endParaRPr lang="de-DE" dirty="0"/>
          </a:p>
        </p:txBody>
      </p:sp>
      <p:pic>
        <p:nvPicPr>
          <p:cNvPr id="266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89304" y="548680"/>
            <a:ext cx="1318418" cy="15001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86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92760" y="2996952"/>
            <a:ext cx="4392488" cy="29523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70150499"/>
      </p:ext>
    </p:extLst>
  </p:cSld>
  <p:clrMapOvr>
    <a:masterClrMapping/>
  </p:clrMapOvr>
</p:sld>
</file>

<file path=ppt/theme/theme1.xml><?xml version="1.0" encoding="utf-8"?>
<a:theme xmlns:a="http://schemas.openxmlformats.org/drawingml/2006/main" name="Larissa">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Larissa-Design">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Larissa">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0</TotalTime>
  <Words>1272</Words>
  <Application>Microsoft Office PowerPoint</Application>
  <PresentationFormat>A4-Papier (210 x 297 mm)</PresentationFormat>
  <Paragraphs>300</Paragraphs>
  <Slides>21</Slides>
  <Notes>3</Notes>
  <HiddenSlides>0</HiddenSlides>
  <MMClips>0</MMClips>
  <ScaleCrop>false</ScaleCrop>
  <HeadingPairs>
    <vt:vector size="6" baseType="variant">
      <vt:variant>
        <vt:lpstr>Verwendete Schriftarten</vt:lpstr>
      </vt:variant>
      <vt:variant>
        <vt:i4>7</vt:i4>
      </vt:variant>
      <vt:variant>
        <vt:lpstr>Design</vt:lpstr>
      </vt:variant>
      <vt:variant>
        <vt:i4>1</vt:i4>
      </vt:variant>
      <vt:variant>
        <vt:lpstr>Folientitel</vt:lpstr>
      </vt:variant>
      <vt:variant>
        <vt:i4>21</vt:i4>
      </vt:variant>
    </vt:vector>
  </HeadingPairs>
  <TitlesOfParts>
    <vt:vector size="29" baseType="lpstr">
      <vt:lpstr>Arial</vt:lpstr>
      <vt:lpstr>Calibri</vt:lpstr>
      <vt:lpstr>Comic Sans MS</vt:lpstr>
      <vt:lpstr>Courier New</vt:lpstr>
      <vt:lpstr>Open Sans</vt:lpstr>
      <vt:lpstr>Times New Roman</vt:lpstr>
      <vt:lpstr>Wingdings</vt:lpstr>
      <vt:lpstr>Larissa</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vector>
  </TitlesOfParts>
  <Company>Privat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Folie 1</dc:title>
  <dc:creator>Mirjam Wegmann</dc:creator>
  <cp:lastModifiedBy>Thomas Puschmann</cp:lastModifiedBy>
  <cp:revision>140</cp:revision>
  <cp:lastPrinted>2019-05-06T06:27:06Z</cp:lastPrinted>
  <dcterms:created xsi:type="dcterms:W3CDTF">2004-10-31T12:57:11Z</dcterms:created>
  <dcterms:modified xsi:type="dcterms:W3CDTF">2022-05-18T07:19:55Z</dcterms:modified>
</cp:coreProperties>
</file>